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56" r:id="rId3"/>
    <p:sldId id="257" r:id="rId4"/>
    <p:sldId id="258" r:id="rId5"/>
    <p:sldId id="259" r:id="rId6"/>
    <p:sldId id="261" r:id="rId7"/>
    <p:sldId id="265" r:id="rId8"/>
    <p:sldId id="266" r:id="rId9"/>
    <p:sldId id="262" r:id="rId10"/>
    <p:sldId id="267" r:id="rId11"/>
    <p:sldId id="269" r:id="rId12"/>
    <p:sldId id="270" r:id="rId13"/>
    <p:sldId id="271" r:id="rId14"/>
    <p:sldId id="272" r:id="rId15"/>
    <p:sldId id="274" r:id="rId16"/>
    <p:sldId id="273" r:id="rId17"/>
    <p:sldId id="277" r:id="rId18"/>
    <p:sldId id="278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2496"/>
    <a:srgbClr val="0000AC"/>
    <a:srgbClr val="0031CC"/>
    <a:srgbClr val="001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C1CE1-0142-45E2-A449-D36045974C80}" type="doc">
      <dgm:prSet loTypeId="urn:microsoft.com/office/officeart/2008/layout/LinedLis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BC036FE9-1268-46CE-8F2C-21A9103F26F2}">
      <dgm:prSet phldrT="[Tekst]" custT="1"/>
      <dgm:spPr/>
      <dgm:t>
        <a:bodyPr/>
        <a:lstStyle/>
        <a:p>
          <a:r>
            <a:rPr lang="hr-HR" sz="1300" b="1" dirty="0" smtClean="0"/>
            <a:t>POMOĆ KOD OSNIVANJA POSLOVNOG SUBJEKTA </a:t>
          </a:r>
          <a:r>
            <a:rPr lang="hr-HR" sz="1300" dirty="0" smtClean="0"/>
            <a:t>(savjetovanje, poslovni plan, upoznavanje s </a:t>
          </a:r>
          <a:r>
            <a:rPr lang="hr-HR" sz="1300" dirty="0" err="1" smtClean="0"/>
            <a:t>benefitima</a:t>
          </a:r>
          <a:r>
            <a:rPr lang="hr-HR" sz="1300" dirty="0" smtClean="0"/>
            <a:t> i povlasticama za investitore, razvoj i vođenje projekata)</a:t>
          </a:r>
          <a:endParaRPr lang="hr-HR" sz="1300" dirty="0"/>
        </a:p>
      </dgm:t>
    </dgm:pt>
    <dgm:pt modelId="{6AC75F0F-E40F-4B3A-A722-44469091489C}" type="parTrans" cxnId="{22AACEA9-4C74-4674-A567-8EB1B69DAD7C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AB51BBE8-2B67-4C8D-B9AB-FF16F903C042}" type="sibTrans" cxnId="{22AACEA9-4C74-4674-A567-8EB1B69DAD7C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E5BF31C6-283E-410D-9469-55AD617D91CA}">
      <dgm:prSet phldrT="[Tekst]" custT="1"/>
      <dgm:spPr/>
      <dgm:t>
        <a:bodyPr/>
        <a:lstStyle/>
        <a:p>
          <a:r>
            <a:rPr lang="hr-HR" sz="1300" b="1" dirty="0" smtClean="0"/>
            <a:t>KOD RAZVOJA I ŠIRENJA DJELATNOSTI </a:t>
          </a:r>
          <a:r>
            <a:rPr lang="hr-HR" sz="1300" dirty="0" smtClean="0"/>
            <a:t>(</a:t>
          </a:r>
          <a:r>
            <a:rPr lang="hr-HR" sz="1300" dirty="0" err="1" smtClean="0"/>
            <a:t>benchmarking</a:t>
          </a:r>
          <a:r>
            <a:rPr lang="hr-HR" sz="1300" dirty="0" smtClean="0"/>
            <a:t>, izrada promidžbenih materijala, podizanje konkurentske sposobnosti lokalnih poduzetnika u domaćem i međunarodnom okruženju)</a:t>
          </a:r>
          <a:endParaRPr lang="hr-HR" sz="13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D0A3B1D5-299A-4B83-A8E6-6B110DC01DD5}" type="parTrans" cxnId="{6D6F7948-953C-403A-9F61-523D847118DD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16222F41-8466-42CE-A473-B6071A71F39D}" type="sibTrans" cxnId="{6D6F7948-953C-403A-9F61-523D847118DD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422D74DF-F088-40E7-A6EB-0591F2AA865D}">
      <dgm:prSet phldrT="[Tekst]" custT="1"/>
      <dgm:spPr/>
      <dgm:t>
        <a:bodyPr/>
        <a:lstStyle/>
        <a:p>
          <a:r>
            <a:rPr lang="hr-HR" sz="1300" b="1" dirty="0" smtClean="0"/>
            <a:t>POSLOVNO POVEZIVANJE – NETWORKING </a:t>
          </a:r>
          <a:r>
            <a:rPr lang="hr-HR" sz="1300" dirty="0" smtClean="0"/>
            <a:t>(organizacija sajmova, stručnih skupova, tematskih okruglih stolova, radnih sastanaka s gradonačelnikom, razmjena dobre prakse i informacija među poduzetnicima)</a:t>
          </a:r>
          <a:endParaRPr lang="hr-HR" sz="13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C7FEAFA8-F316-48B3-9615-7327E9845114}" type="parTrans" cxnId="{F06E944C-F625-4C71-B98D-F8F87F26D485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CF79BA90-AD83-47F1-BD3F-42CB5070341B}" type="sibTrans" cxnId="{F06E944C-F625-4C71-B98D-F8F87F26D485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60F60046-7851-4A92-9707-6C91F17970DF}">
      <dgm:prSet phldrT="[Tekst]" custT="1"/>
      <dgm:spPr/>
      <dgm:t>
        <a:bodyPr/>
        <a:lstStyle/>
        <a:p>
          <a:r>
            <a:rPr lang="hr-HR" sz="1300" b="1" dirty="0" smtClean="0"/>
            <a:t>EDUKACIJA I SAVJETOVANJE </a:t>
          </a:r>
          <a:r>
            <a:rPr lang="hr-HR" sz="1300" dirty="0" smtClean="0"/>
            <a:t>(organiziranje i provođenje programa edukacija i savjetovanja, organiziranje mreže stručnjaka – edukatora i savjetnika)</a:t>
          </a:r>
          <a:endParaRPr lang="hr-HR" sz="13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F52361BA-F812-4D8E-A46B-B3958BC20BF5}" type="parTrans" cxnId="{5A380311-0B26-4711-8CE8-7C5358185331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F99C5363-A0F7-4C4F-AEA0-ADDF17C98653}" type="sibTrans" cxnId="{5A380311-0B26-4711-8CE8-7C5358185331}">
      <dgm:prSet/>
      <dgm:spPr/>
      <dgm:t>
        <a:bodyPr/>
        <a:lstStyle/>
        <a:p>
          <a:endParaRPr lang="hr-HR" sz="130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1BB8FDF4-C368-4B39-9BE3-15A317A98D57}">
      <dgm:prSet phldrT="[Tekst]" custT="1"/>
      <dgm:spPr/>
      <dgm:t>
        <a:bodyPr/>
        <a:lstStyle/>
        <a:p>
          <a:r>
            <a:rPr lang="hr-HR" sz="1300" b="1" dirty="0" smtClean="0"/>
            <a:t>IZRADA PROJEKTNIH PRIJEDLOGA I SAVJETOVANJE ZA EU PROJEKTE </a:t>
          </a:r>
          <a:r>
            <a:rPr lang="hr-HR" sz="1300" dirty="0" smtClean="0"/>
            <a:t>(EU i nacionalni natječaji)</a:t>
          </a:r>
          <a:endParaRPr lang="hr-HR" sz="13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7C5FE033-AB5E-4FFF-AF66-EC68FCC49C86}" type="parTrans" cxnId="{98961D38-F8E0-44C5-9EE4-6CA5ABCD2962}">
      <dgm:prSet/>
      <dgm:spPr/>
      <dgm:t>
        <a:bodyPr/>
        <a:lstStyle/>
        <a:p>
          <a:endParaRPr lang="hr-HR" sz="1300"/>
        </a:p>
      </dgm:t>
    </dgm:pt>
    <dgm:pt modelId="{F850DDF1-4996-4160-AF67-15F38430EC21}" type="sibTrans" cxnId="{98961D38-F8E0-44C5-9EE4-6CA5ABCD2962}">
      <dgm:prSet/>
      <dgm:spPr/>
      <dgm:t>
        <a:bodyPr/>
        <a:lstStyle/>
        <a:p>
          <a:endParaRPr lang="hr-HR" sz="1300"/>
        </a:p>
      </dgm:t>
    </dgm:pt>
    <dgm:pt modelId="{6EE5E394-8063-42E4-ACDE-CB5E8F1205E9}">
      <dgm:prSet phldrT="[Tekst]" custT="1"/>
      <dgm:spPr/>
      <dgm:t>
        <a:bodyPr/>
        <a:lstStyle/>
        <a:p>
          <a:r>
            <a:rPr lang="hr-HR" sz="1300" b="1" dirty="0" smtClean="0"/>
            <a:t>STRATEŠKO PLANIRANJE I IZRADA STRATEŠKIH DOKUMENATA </a:t>
          </a:r>
          <a:r>
            <a:rPr lang="hr-HR" sz="1300" dirty="0" smtClean="0"/>
            <a:t>(investicijske studije, strateški dokumenti, CBA analize)</a:t>
          </a:r>
          <a:endParaRPr lang="hr-HR" sz="13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gm:t>
    </dgm:pt>
    <dgm:pt modelId="{8F4DB6D0-8655-44F6-B7C0-C95B8451FF92}" type="parTrans" cxnId="{8199CFAA-0FFA-42F8-8A84-1C296D886845}">
      <dgm:prSet/>
      <dgm:spPr/>
      <dgm:t>
        <a:bodyPr/>
        <a:lstStyle/>
        <a:p>
          <a:endParaRPr lang="hr-HR" sz="1300"/>
        </a:p>
      </dgm:t>
    </dgm:pt>
    <dgm:pt modelId="{D0BD4E07-6C70-487B-ACD1-11ACB23614AA}" type="sibTrans" cxnId="{8199CFAA-0FFA-42F8-8A84-1C296D886845}">
      <dgm:prSet/>
      <dgm:spPr/>
      <dgm:t>
        <a:bodyPr/>
        <a:lstStyle/>
        <a:p>
          <a:endParaRPr lang="hr-HR" sz="1300"/>
        </a:p>
      </dgm:t>
    </dgm:pt>
    <dgm:pt modelId="{05D21FC8-90C9-49FF-A228-BAB913526DB4}" type="pres">
      <dgm:prSet presAssocID="{9C1C1CE1-0142-45E2-A449-D36045974C8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E7CF998A-FA68-43C7-AA36-98F05F69699F}" type="pres">
      <dgm:prSet presAssocID="{BC036FE9-1268-46CE-8F2C-21A9103F26F2}" presName="thickLine" presStyleLbl="alignNode1" presStyleIdx="0" presStyleCnt="6"/>
      <dgm:spPr/>
    </dgm:pt>
    <dgm:pt modelId="{7FAF9255-AEF1-4781-ADF9-D09C7EEFA893}" type="pres">
      <dgm:prSet presAssocID="{BC036FE9-1268-46CE-8F2C-21A9103F26F2}" presName="horz1" presStyleCnt="0"/>
      <dgm:spPr/>
    </dgm:pt>
    <dgm:pt modelId="{AC235354-78D5-4D8A-AA31-35585A32F23D}" type="pres">
      <dgm:prSet presAssocID="{BC036FE9-1268-46CE-8F2C-21A9103F26F2}" presName="tx1" presStyleLbl="revTx" presStyleIdx="0" presStyleCnt="6"/>
      <dgm:spPr/>
      <dgm:t>
        <a:bodyPr/>
        <a:lstStyle/>
        <a:p>
          <a:endParaRPr lang="hr-HR"/>
        </a:p>
      </dgm:t>
    </dgm:pt>
    <dgm:pt modelId="{721E7CF3-0002-49CD-BA53-E1586359E416}" type="pres">
      <dgm:prSet presAssocID="{BC036FE9-1268-46CE-8F2C-21A9103F26F2}" presName="vert1" presStyleCnt="0"/>
      <dgm:spPr/>
    </dgm:pt>
    <dgm:pt modelId="{230181E3-128E-4A80-91D5-872BC03093E6}" type="pres">
      <dgm:prSet presAssocID="{E5BF31C6-283E-410D-9469-55AD617D91CA}" presName="thickLine" presStyleLbl="alignNode1" presStyleIdx="1" presStyleCnt="6"/>
      <dgm:spPr/>
    </dgm:pt>
    <dgm:pt modelId="{05D98280-7929-4D4B-9EE8-D031699A95D5}" type="pres">
      <dgm:prSet presAssocID="{E5BF31C6-283E-410D-9469-55AD617D91CA}" presName="horz1" presStyleCnt="0"/>
      <dgm:spPr/>
    </dgm:pt>
    <dgm:pt modelId="{B2A69DE3-9932-49D3-A702-0D75BF4D87B3}" type="pres">
      <dgm:prSet presAssocID="{E5BF31C6-283E-410D-9469-55AD617D91CA}" presName="tx1" presStyleLbl="revTx" presStyleIdx="1" presStyleCnt="6"/>
      <dgm:spPr/>
      <dgm:t>
        <a:bodyPr/>
        <a:lstStyle/>
        <a:p>
          <a:endParaRPr lang="hr-HR"/>
        </a:p>
      </dgm:t>
    </dgm:pt>
    <dgm:pt modelId="{23D67891-6A6A-434A-B876-4E4CF469981C}" type="pres">
      <dgm:prSet presAssocID="{E5BF31C6-283E-410D-9469-55AD617D91CA}" presName="vert1" presStyleCnt="0"/>
      <dgm:spPr/>
    </dgm:pt>
    <dgm:pt modelId="{AD75CB3B-9DAE-434A-B580-2D226DD2C96E}" type="pres">
      <dgm:prSet presAssocID="{422D74DF-F088-40E7-A6EB-0591F2AA865D}" presName="thickLine" presStyleLbl="alignNode1" presStyleIdx="2" presStyleCnt="6"/>
      <dgm:spPr/>
    </dgm:pt>
    <dgm:pt modelId="{1EAFBA84-5534-44BE-969E-22AA3391A4A7}" type="pres">
      <dgm:prSet presAssocID="{422D74DF-F088-40E7-A6EB-0591F2AA865D}" presName="horz1" presStyleCnt="0"/>
      <dgm:spPr/>
    </dgm:pt>
    <dgm:pt modelId="{5FB5A5A9-D38E-4AD2-9BBE-1B1BA0A3F2BF}" type="pres">
      <dgm:prSet presAssocID="{422D74DF-F088-40E7-A6EB-0591F2AA865D}" presName="tx1" presStyleLbl="revTx" presStyleIdx="2" presStyleCnt="6"/>
      <dgm:spPr/>
      <dgm:t>
        <a:bodyPr/>
        <a:lstStyle/>
        <a:p>
          <a:endParaRPr lang="hr-HR"/>
        </a:p>
      </dgm:t>
    </dgm:pt>
    <dgm:pt modelId="{6E3D9274-DCA2-43B5-9EAF-2A83C2A94DC8}" type="pres">
      <dgm:prSet presAssocID="{422D74DF-F088-40E7-A6EB-0591F2AA865D}" presName="vert1" presStyleCnt="0"/>
      <dgm:spPr/>
    </dgm:pt>
    <dgm:pt modelId="{290BF032-3C1D-4C89-9405-D72DCFE95A0C}" type="pres">
      <dgm:prSet presAssocID="{60F60046-7851-4A92-9707-6C91F17970DF}" presName="thickLine" presStyleLbl="alignNode1" presStyleIdx="3" presStyleCnt="6"/>
      <dgm:spPr/>
    </dgm:pt>
    <dgm:pt modelId="{C809C2B1-0D40-45F2-80F9-08FFE8820450}" type="pres">
      <dgm:prSet presAssocID="{60F60046-7851-4A92-9707-6C91F17970DF}" presName="horz1" presStyleCnt="0"/>
      <dgm:spPr/>
    </dgm:pt>
    <dgm:pt modelId="{80DFA2E0-0E70-4C31-BDF3-6F0D2E415CC6}" type="pres">
      <dgm:prSet presAssocID="{60F60046-7851-4A92-9707-6C91F17970DF}" presName="tx1" presStyleLbl="revTx" presStyleIdx="3" presStyleCnt="6"/>
      <dgm:spPr/>
      <dgm:t>
        <a:bodyPr/>
        <a:lstStyle/>
        <a:p>
          <a:endParaRPr lang="hr-HR"/>
        </a:p>
      </dgm:t>
    </dgm:pt>
    <dgm:pt modelId="{F701D480-6C2D-4841-8EE4-5CBC959A2FD7}" type="pres">
      <dgm:prSet presAssocID="{60F60046-7851-4A92-9707-6C91F17970DF}" presName="vert1" presStyleCnt="0"/>
      <dgm:spPr/>
    </dgm:pt>
    <dgm:pt modelId="{6F08B66F-E9B0-4A41-A94B-731E5B4CB1D6}" type="pres">
      <dgm:prSet presAssocID="{1BB8FDF4-C368-4B39-9BE3-15A317A98D57}" presName="thickLine" presStyleLbl="alignNode1" presStyleIdx="4" presStyleCnt="6"/>
      <dgm:spPr/>
    </dgm:pt>
    <dgm:pt modelId="{F18183D8-1F30-4715-8351-A24AED187A27}" type="pres">
      <dgm:prSet presAssocID="{1BB8FDF4-C368-4B39-9BE3-15A317A98D57}" presName="horz1" presStyleCnt="0"/>
      <dgm:spPr/>
    </dgm:pt>
    <dgm:pt modelId="{4FF71B76-2075-409A-A528-2D135F92D02B}" type="pres">
      <dgm:prSet presAssocID="{1BB8FDF4-C368-4B39-9BE3-15A317A98D57}" presName="tx1" presStyleLbl="revTx" presStyleIdx="4" presStyleCnt="6"/>
      <dgm:spPr/>
      <dgm:t>
        <a:bodyPr/>
        <a:lstStyle/>
        <a:p>
          <a:endParaRPr lang="hr-HR"/>
        </a:p>
      </dgm:t>
    </dgm:pt>
    <dgm:pt modelId="{EAEC2784-18C0-4539-8951-9B33D75D6AEB}" type="pres">
      <dgm:prSet presAssocID="{1BB8FDF4-C368-4B39-9BE3-15A317A98D57}" presName="vert1" presStyleCnt="0"/>
      <dgm:spPr/>
    </dgm:pt>
    <dgm:pt modelId="{9DBC4269-41CE-4A51-AC35-86A0676E8B3B}" type="pres">
      <dgm:prSet presAssocID="{6EE5E394-8063-42E4-ACDE-CB5E8F1205E9}" presName="thickLine" presStyleLbl="alignNode1" presStyleIdx="5" presStyleCnt="6" custLinFactNeighborX="-111" custLinFactNeighborY="-33963"/>
      <dgm:spPr/>
    </dgm:pt>
    <dgm:pt modelId="{C0F03369-C1C5-407E-9919-2A63B645311A}" type="pres">
      <dgm:prSet presAssocID="{6EE5E394-8063-42E4-ACDE-CB5E8F1205E9}" presName="horz1" presStyleCnt="0"/>
      <dgm:spPr/>
    </dgm:pt>
    <dgm:pt modelId="{6B9D0882-E4BE-4958-9352-84C2F990996C}" type="pres">
      <dgm:prSet presAssocID="{6EE5E394-8063-42E4-ACDE-CB5E8F1205E9}" presName="tx1" presStyleLbl="revTx" presStyleIdx="5" presStyleCnt="6" custLinFactNeighborY="-36935"/>
      <dgm:spPr/>
      <dgm:t>
        <a:bodyPr/>
        <a:lstStyle/>
        <a:p>
          <a:endParaRPr lang="hr-HR"/>
        </a:p>
      </dgm:t>
    </dgm:pt>
    <dgm:pt modelId="{8710472B-C4C6-409C-91D0-F25FC19B388F}" type="pres">
      <dgm:prSet presAssocID="{6EE5E394-8063-42E4-ACDE-CB5E8F1205E9}" presName="vert1" presStyleCnt="0"/>
      <dgm:spPr/>
    </dgm:pt>
  </dgm:ptLst>
  <dgm:cxnLst>
    <dgm:cxn modelId="{A5CA2BAD-8393-4079-8878-E5A03B842CA3}" type="presOf" srcId="{422D74DF-F088-40E7-A6EB-0591F2AA865D}" destId="{5FB5A5A9-D38E-4AD2-9BBE-1B1BA0A3F2BF}" srcOrd="0" destOrd="0" presId="urn:microsoft.com/office/officeart/2008/layout/LinedList"/>
    <dgm:cxn modelId="{6D6F7948-953C-403A-9F61-523D847118DD}" srcId="{9C1C1CE1-0142-45E2-A449-D36045974C80}" destId="{E5BF31C6-283E-410D-9469-55AD617D91CA}" srcOrd="1" destOrd="0" parTransId="{D0A3B1D5-299A-4B83-A8E6-6B110DC01DD5}" sibTransId="{16222F41-8466-42CE-A473-B6071A71F39D}"/>
    <dgm:cxn modelId="{F06E944C-F625-4C71-B98D-F8F87F26D485}" srcId="{9C1C1CE1-0142-45E2-A449-D36045974C80}" destId="{422D74DF-F088-40E7-A6EB-0591F2AA865D}" srcOrd="2" destOrd="0" parTransId="{C7FEAFA8-F316-48B3-9615-7327E9845114}" sibTransId="{CF79BA90-AD83-47F1-BD3F-42CB5070341B}"/>
    <dgm:cxn modelId="{22AACEA9-4C74-4674-A567-8EB1B69DAD7C}" srcId="{9C1C1CE1-0142-45E2-A449-D36045974C80}" destId="{BC036FE9-1268-46CE-8F2C-21A9103F26F2}" srcOrd="0" destOrd="0" parTransId="{6AC75F0F-E40F-4B3A-A722-44469091489C}" sibTransId="{AB51BBE8-2B67-4C8D-B9AB-FF16F903C042}"/>
    <dgm:cxn modelId="{5A380311-0B26-4711-8CE8-7C5358185331}" srcId="{9C1C1CE1-0142-45E2-A449-D36045974C80}" destId="{60F60046-7851-4A92-9707-6C91F17970DF}" srcOrd="3" destOrd="0" parTransId="{F52361BA-F812-4D8E-A46B-B3958BC20BF5}" sibTransId="{F99C5363-A0F7-4C4F-AEA0-ADDF17C98653}"/>
    <dgm:cxn modelId="{8199CFAA-0FFA-42F8-8A84-1C296D886845}" srcId="{9C1C1CE1-0142-45E2-A449-D36045974C80}" destId="{6EE5E394-8063-42E4-ACDE-CB5E8F1205E9}" srcOrd="5" destOrd="0" parTransId="{8F4DB6D0-8655-44F6-B7C0-C95B8451FF92}" sibTransId="{D0BD4E07-6C70-487B-ACD1-11ACB23614AA}"/>
    <dgm:cxn modelId="{18A9BA69-9217-4337-953D-FFAD45839F44}" type="presOf" srcId="{6EE5E394-8063-42E4-ACDE-CB5E8F1205E9}" destId="{6B9D0882-E4BE-4958-9352-84C2F990996C}" srcOrd="0" destOrd="0" presId="urn:microsoft.com/office/officeart/2008/layout/LinedList"/>
    <dgm:cxn modelId="{CE5E2EAD-B1C2-41B6-9D4C-98B16D473208}" type="presOf" srcId="{9C1C1CE1-0142-45E2-A449-D36045974C80}" destId="{05D21FC8-90C9-49FF-A228-BAB913526DB4}" srcOrd="0" destOrd="0" presId="urn:microsoft.com/office/officeart/2008/layout/LinedList"/>
    <dgm:cxn modelId="{98961D38-F8E0-44C5-9EE4-6CA5ABCD2962}" srcId="{9C1C1CE1-0142-45E2-A449-D36045974C80}" destId="{1BB8FDF4-C368-4B39-9BE3-15A317A98D57}" srcOrd="4" destOrd="0" parTransId="{7C5FE033-AB5E-4FFF-AF66-EC68FCC49C86}" sibTransId="{F850DDF1-4996-4160-AF67-15F38430EC21}"/>
    <dgm:cxn modelId="{2B34DC04-3842-4BCC-9CC2-832536CAD8D4}" type="presOf" srcId="{60F60046-7851-4A92-9707-6C91F17970DF}" destId="{80DFA2E0-0E70-4C31-BDF3-6F0D2E415CC6}" srcOrd="0" destOrd="0" presId="urn:microsoft.com/office/officeart/2008/layout/LinedList"/>
    <dgm:cxn modelId="{A3B5809D-AA3F-44F7-8271-46572FE8BC3F}" type="presOf" srcId="{BC036FE9-1268-46CE-8F2C-21A9103F26F2}" destId="{AC235354-78D5-4D8A-AA31-35585A32F23D}" srcOrd="0" destOrd="0" presId="urn:microsoft.com/office/officeart/2008/layout/LinedList"/>
    <dgm:cxn modelId="{F825234B-7C33-4EEA-B466-17D157B02846}" type="presOf" srcId="{E5BF31C6-283E-410D-9469-55AD617D91CA}" destId="{B2A69DE3-9932-49D3-A702-0D75BF4D87B3}" srcOrd="0" destOrd="0" presId="urn:microsoft.com/office/officeart/2008/layout/LinedList"/>
    <dgm:cxn modelId="{ACE6187C-22F8-4748-9B71-A016F7F29C66}" type="presOf" srcId="{1BB8FDF4-C368-4B39-9BE3-15A317A98D57}" destId="{4FF71B76-2075-409A-A528-2D135F92D02B}" srcOrd="0" destOrd="0" presId="urn:microsoft.com/office/officeart/2008/layout/LinedList"/>
    <dgm:cxn modelId="{20B40B49-921F-439A-ABB7-28ACFA48A298}" type="presParOf" srcId="{05D21FC8-90C9-49FF-A228-BAB913526DB4}" destId="{E7CF998A-FA68-43C7-AA36-98F05F69699F}" srcOrd="0" destOrd="0" presId="urn:microsoft.com/office/officeart/2008/layout/LinedList"/>
    <dgm:cxn modelId="{5E0C7E98-650D-4023-A883-F1E9D7009A74}" type="presParOf" srcId="{05D21FC8-90C9-49FF-A228-BAB913526DB4}" destId="{7FAF9255-AEF1-4781-ADF9-D09C7EEFA893}" srcOrd="1" destOrd="0" presId="urn:microsoft.com/office/officeart/2008/layout/LinedList"/>
    <dgm:cxn modelId="{277C84B7-9906-410B-9598-BDD7785986F7}" type="presParOf" srcId="{7FAF9255-AEF1-4781-ADF9-D09C7EEFA893}" destId="{AC235354-78D5-4D8A-AA31-35585A32F23D}" srcOrd="0" destOrd="0" presId="urn:microsoft.com/office/officeart/2008/layout/LinedList"/>
    <dgm:cxn modelId="{D31E0922-FB67-41D4-BD88-CC090473CE3B}" type="presParOf" srcId="{7FAF9255-AEF1-4781-ADF9-D09C7EEFA893}" destId="{721E7CF3-0002-49CD-BA53-E1586359E416}" srcOrd="1" destOrd="0" presId="urn:microsoft.com/office/officeart/2008/layout/LinedList"/>
    <dgm:cxn modelId="{BE983BC3-33A9-49B0-8FA1-EB2559F50853}" type="presParOf" srcId="{05D21FC8-90C9-49FF-A228-BAB913526DB4}" destId="{230181E3-128E-4A80-91D5-872BC03093E6}" srcOrd="2" destOrd="0" presId="urn:microsoft.com/office/officeart/2008/layout/LinedList"/>
    <dgm:cxn modelId="{8590F5A6-14CA-47C1-91AF-90461DA4A561}" type="presParOf" srcId="{05D21FC8-90C9-49FF-A228-BAB913526DB4}" destId="{05D98280-7929-4D4B-9EE8-D031699A95D5}" srcOrd="3" destOrd="0" presId="urn:microsoft.com/office/officeart/2008/layout/LinedList"/>
    <dgm:cxn modelId="{A0FAAA6B-BEB6-4F94-80D4-8C56082B872B}" type="presParOf" srcId="{05D98280-7929-4D4B-9EE8-D031699A95D5}" destId="{B2A69DE3-9932-49D3-A702-0D75BF4D87B3}" srcOrd="0" destOrd="0" presId="urn:microsoft.com/office/officeart/2008/layout/LinedList"/>
    <dgm:cxn modelId="{F595F609-E8ED-41B0-92D1-7F6C82CE9A3D}" type="presParOf" srcId="{05D98280-7929-4D4B-9EE8-D031699A95D5}" destId="{23D67891-6A6A-434A-B876-4E4CF469981C}" srcOrd="1" destOrd="0" presId="urn:microsoft.com/office/officeart/2008/layout/LinedList"/>
    <dgm:cxn modelId="{F4724001-18A3-4525-AD10-85615E289897}" type="presParOf" srcId="{05D21FC8-90C9-49FF-A228-BAB913526DB4}" destId="{AD75CB3B-9DAE-434A-B580-2D226DD2C96E}" srcOrd="4" destOrd="0" presId="urn:microsoft.com/office/officeart/2008/layout/LinedList"/>
    <dgm:cxn modelId="{B699221F-9297-4211-A007-274EAC4DA3AC}" type="presParOf" srcId="{05D21FC8-90C9-49FF-A228-BAB913526DB4}" destId="{1EAFBA84-5534-44BE-969E-22AA3391A4A7}" srcOrd="5" destOrd="0" presId="urn:microsoft.com/office/officeart/2008/layout/LinedList"/>
    <dgm:cxn modelId="{3A151129-E964-499E-8A3C-49FDC81CAD42}" type="presParOf" srcId="{1EAFBA84-5534-44BE-969E-22AA3391A4A7}" destId="{5FB5A5A9-D38E-4AD2-9BBE-1B1BA0A3F2BF}" srcOrd="0" destOrd="0" presId="urn:microsoft.com/office/officeart/2008/layout/LinedList"/>
    <dgm:cxn modelId="{79A59537-3B2A-47CC-88EE-427AC41C86A1}" type="presParOf" srcId="{1EAFBA84-5534-44BE-969E-22AA3391A4A7}" destId="{6E3D9274-DCA2-43B5-9EAF-2A83C2A94DC8}" srcOrd="1" destOrd="0" presId="urn:microsoft.com/office/officeart/2008/layout/LinedList"/>
    <dgm:cxn modelId="{EBDB612C-43D1-40B4-B654-EF0239DC9123}" type="presParOf" srcId="{05D21FC8-90C9-49FF-A228-BAB913526DB4}" destId="{290BF032-3C1D-4C89-9405-D72DCFE95A0C}" srcOrd="6" destOrd="0" presId="urn:microsoft.com/office/officeart/2008/layout/LinedList"/>
    <dgm:cxn modelId="{596866F0-ACC8-45A4-8F8C-22D025893535}" type="presParOf" srcId="{05D21FC8-90C9-49FF-A228-BAB913526DB4}" destId="{C809C2B1-0D40-45F2-80F9-08FFE8820450}" srcOrd="7" destOrd="0" presId="urn:microsoft.com/office/officeart/2008/layout/LinedList"/>
    <dgm:cxn modelId="{DE499630-CAB3-49F3-97C9-265CCEE3E64C}" type="presParOf" srcId="{C809C2B1-0D40-45F2-80F9-08FFE8820450}" destId="{80DFA2E0-0E70-4C31-BDF3-6F0D2E415CC6}" srcOrd="0" destOrd="0" presId="urn:microsoft.com/office/officeart/2008/layout/LinedList"/>
    <dgm:cxn modelId="{328880C4-A9F2-4DB4-B17D-1E652F69DA5D}" type="presParOf" srcId="{C809C2B1-0D40-45F2-80F9-08FFE8820450}" destId="{F701D480-6C2D-4841-8EE4-5CBC959A2FD7}" srcOrd="1" destOrd="0" presId="urn:microsoft.com/office/officeart/2008/layout/LinedList"/>
    <dgm:cxn modelId="{028A2C0E-FE24-4504-AAAF-3DFC4DDF9A64}" type="presParOf" srcId="{05D21FC8-90C9-49FF-A228-BAB913526DB4}" destId="{6F08B66F-E9B0-4A41-A94B-731E5B4CB1D6}" srcOrd="8" destOrd="0" presId="urn:microsoft.com/office/officeart/2008/layout/LinedList"/>
    <dgm:cxn modelId="{AB601B9A-B45D-4275-ADAC-491FEA9E8687}" type="presParOf" srcId="{05D21FC8-90C9-49FF-A228-BAB913526DB4}" destId="{F18183D8-1F30-4715-8351-A24AED187A27}" srcOrd="9" destOrd="0" presId="urn:microsoft.com/office/officeart/2008/layout/LinedList"/>
    <dgm:cxn modelId="{4264026D-423D-4B3A-8007-7C18E9EE251F}" type="presParOf" srcId="{F18183D8-1F30-4715-8351-A24AED187A27}" destId="{4FF71B76-2075-409A-A528-2D135F92D02B}" srcOrd="0" destOrd="0" presId="urn:microsoft.com/office/officeart/2008/layout/LinedList"/>
    <dgm:cxn modelId="{778CA5CA-F579-4E83-A9BF-E30914EB784D}" type="presParOf" srcId="{F18183D8-1F30-4715-8351-A24AED187A27}" destId="{EAEC2784-18C0-4539-8951-9B33D75D6AEB}" srcOrd="1" destOrd="0" presId="urn:microsoft.com/office/officeart/2008/layout/LinedList"/>
    <dgm:cxn modelId="{788D01F6-023C-475D-B5AC-ECF7CE38FC7E}" type="presParOf" srcId="{05D21FC8-90C9-49FF-A228-BAB913526DB4}" destId="{9DBC4269-41CE-4A51-AC35-86A0676E8B3B}" srcOrd="10" destOrd="0" presId="urn:microsoft.com/office/officeart/2008/layout/LinedList"/>
    <dgm:cxn modelId="{8A410C5C-EE14-44A7-841E-0806ABAAAE75}" type="presParOf" srcId="{05D21FC8-90C9-49FF-A228-BAB913526DB4}" destId="{C0F03369-C1C5-407E-9919-2A63B645311A}" srcOrd="11" destOrd="0" presId="urn:microsoft.com/office/officeart/2008/layout/LinedList"/>
    <dgm:cxn modelId="{F3300A71-EB0B-44C6-BAC2-672449BB585C}" type="presParOf" srcId="{C0F03369-C1C5-407E-9919-2A63B645311A}" destId="{6B9D0882-E4BE-4958-9352-84C2F990996C}" srcOrd="0" destOrd="0" presId="urn:microsoft.com/office/officeart/2008/layout/LinedList"/>
    <dgm:cxn modelId="{739CA7FE-994B-4B31-AFA2-43468AA5878F}" type="presParOf" srcId="{C0F03369-C1C5-407E-9919-2A63B645311A}" destId="{8710472B-C4C6-409C-91D0-F25FC19B38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4D0348-FDA8-4FA1-B62B-115905475B67}" type="doc">
      <dgm:prSet loTypeId="urn:microsoft.com/office/officeart/2005/8/layout/hierarchy1" loCatId="hierarchy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hr-HR"/>
        </a:p>
      </dgm:t>
    </dgm:pt>
    <dgm:pt modelId="{1DAC7853-2E7B-438F-9E3A-7AD9054075E9}">
      <dgm:prSet phldrT="[Tekst]" custT="1"/>
      <dgm:spPr/>
      <dgm:t>
        <a:bodyPr/>
        <a:lstStyle/>
        <a:p>
          <a:r>
            <a:rPr lang="hr-HR" sz="1700" b="1" dirty="0" smtClean="0"/>
            <a:t>VODITELJ PROJEKTA I PROJEKTNI TIM  </a:t>
          </a:r>
          <a:br>
            <a:rPr lang="hr-HR" sz="1700" b="1" dirty="0" smtClean="0"/>
          </a:br>
          <a:r>
            <a:rPr lang="hr-HR" sz="1700" b="1" i="1" dirty="0" smtClean="0"/>
            <a:t>KLJUČNI FAKTOR USPJEŠNE PROVEDBE</a:t>
          </a:r>
          <a:endParaRPr lang="hr-HR" sz="1700" b="1" i="1" dirty="0"/>
        </a:p>
      </dgm:t>
    </dgm:pt>
    <dgm:pt modelId="{87E8C8AD-5C44-4A9F-B18E-B290240BCBBA}" type="parTrans" cxnId="{34D6CC97-076C-4A23-B4AB-CD6DCCA4A487}">
      <dgm:prSet/>
      <dgm:spPr/>
      <dgm:t>
        <a:bodyPr/>
        <a:lstStyle/>
        <a:p>
          <a:endParaRPr lang="hr-HR" sz="2800"/>
        </a:p>
      </dgm:t>
    </dgm:pt>
    <dgm:pt modelId="{B0BAED61-FEDE-4C46-A0BC-8E85C3DF0BE5}" type="sibTrans" cxnId="{34D6CC97-076C-4A23-B4AB-CD6DCCA4A487}">
      <dgm:prSet/>
      <dgm:spPr/>
      <dgm:t>
        <a:bodyPr/>
        <a:lstStyle/>
        <a:p>
          <a:endParaRPr lang="hr-HR" sz="2800"/>
        </a:p>
      </dgm:t>
    </dgm:pt>
    <dgm:pt modelId="{22F8584C-A8A3-4184-A2E8-4F0D3C357A42}">
      <dgm:prSet phldrT="[Tekst]" custT="1"/>
      <dgm:spPr/>
      <dgm:t>
        <a:bodyPr/>
        <a:lstStyle/>
        <a:p>
          <a:r>
            <a:rPr lang="hr-HR" sz="1300" b="1" dirty="0" smtClean="0"/>
            <a:t>koordinira i nadzire provedbu aktivnosti i sudionike na projektu </a:t>
          </a:r>
          <a:endParaRPr lang="hr-HR" sz="1300" b="1" dirty="0"/>
        </a:p>
      </dgm:t>
    </dgm:pt>
    <dgm:pt modelId="{77D6A51E-B2F0-454F-BB78-43DD0C6AEC56}" type="parTrans" cxnId="{57E5D6AF-60C0-46AD-ACB0-DFD8C8DA8D21}">
      <dgm:prSet/>
      <dgm:spPr/>
      <dgm:t>
        <a:bodyPr/>
        <a:lstStyle/>
        <a:p>
          <a:endParaRPr lang="hr-HR" sz="2800"/>
        </a:p>
      </dgm:t>
    </dgm:pt>
    <dgm:pt modelId="{6FB5BFF4-C0FC-4957-AE45-726F7B2DA659}" type="sibTrans" cxnId="{57E5D6AF-60C0-46AD-ACB0-DFD8C8DA8D21}">
      <dgm:prSet/>
      <dgm:spPr/>
      <dgm:t>
        <a:bodyPr/>
        <a:lstStyle/>
        <a:p>
          <a:endParaRPr lang="hr-HR" sz="2800"/>
        </a:p>
      </dgm:t>
    </dgm:pt>
    <dgm:pt modelId="{ABE732EE-2B5E-4DBA-8584-BB8E3C141955}">
      <dgm:prSet custT="1"/>
      <dgm:spPr/>
      <dgm:t>
        <a:bodyPr/>
        <a:lstStyle/>
        <a:p>
          <a:r>
            <a:rPr lang="hr-HR" sz="1300" b="1" dirty="0" smtClean="0"/>
            <a:t>odgovara poduzetniku za urednu provedbu</a:t>
          </a:r>
          <a:endParaRPr lang="hr-HR" sz="1300" b="1" dirty="0"/>
        </a:p>
      </dgm:t>
    </dgm:pt>
    <dgm:pt modelId="{B0A9D032-0D93-42D9-9C40-F080002192D8}" type="parTrans" cxnId="{EF2EA2C5-E863-4869-A373-21FF46B5E4E4}">
      <dgm:prSet/>
      <dgm:spPr/>
      <dgm:t>
        <a:bodyPr/>
        <a:lstStyle/>
        <a:p>
          <a:endParaRPr lang="hr-HR" sz="2800"/>
        </a:p>
      </dgm:t>
    </dgm:pt>
    <dgm:pt modelId="{2A483BCB-BAD7-40C4-B11B-0E3EEB84E9A6}" type="sibTrans" cxnId="{EF2EA2C5-E863-4869-A373-21FF46B5E4E4}">
      <dgm:prSet/>
      <dgm:spPr/>
      <dgm:t>
        <a:bodyPr/>
        <a:lstStyle/>
        <a:p>
          <a:endParaRPr lang="hr-HR" sz="2800"/>
        </a:p>
      </dgm:t>
    </dgm:pt>
    <dgm:pt modelId="{088BD63E-466C-463E-98CE-87FCEF9EE0CC}">
      <dgm:prSet custT="1"/>
      <dgm:spPr/>
      <dgm:t>
        <a:bodyPr/>
        <a:lstStyle/>
        <a:p>
          <a:r>
            <a:rPr lang="hr-HR" sz="1300" b="1" dirty="0" smtClean="0"/>
            <a:t>administrira i izvještava prema provedbenim tijelima - VAŽNO - dvosmjerna komunikacija </a:t>
          </a:r>
          <a:endParaRPr lang="hr-HR" sz="1300" b="1" dirty="0"/>
        </a:p>
      </dgm:t>
    </dgm:pt>
    <dgm:pt modelId="{E91C9765-D192-4734-B427-B1FCCFAE7291}" type="parTrans" cxnId="{3054C3FB-9C62-4537-8595-1449D75839FA}">
      <dgm:prSet/>
      <dgm:spPr/>
      <dgm:t>
        <a:bodyPr/>
        <a:lstStyle/>
        <a:p>
          <a:endParaRPr lang="hr-HR" sz="2800"/>
        </a:p>
      </dgm:t>
    </dgm:pt>
    <dgm:pt modelId="{21797C09-DA56-43FD-8910-6A908B277B5B}" type="sibTrans" cxnId="{3054C3FB-9C62-4537-8595-1449D75839FA}">
      <dgm:prSet/>
      <dgm:spPr/>
      <dgm:t>
        <a:bodyPr/>
        <a:lstStyle/>
        <a:p>
          <a:endParaRPr lang="hr-HR" sz="2800"/>
        </a:p>
      </dgm:t>
    </dgm:pt>
    <dgm:pt modelId="{4FF879FC-A539-4BE9-B10D-4067855FEE22}">
      <dgm:prSet custT="1"/>
      <dgm:spPr/>
      <dgm:t>
        <a:bodyPr/>
        <a:lstStyle/>
        <a:p>
          <a:r>
            <a:rPr lang="hr-HR" sz="1300" b="1" dirty="0" smtClean="0"/>
            <a:t>vodi arhivu projektne dokumentacije </a:t>
          </a:r>
          <a:br>
            <a:rPr lang="hr-HR" sz="1300" b="1" dirty="0" smtClean="0"/>
          </a:br>
          <a:r>
            <a:rPr lang="hr-HR" sz="1300" b="1" dirty="0" smtClean="0"/>
            <a:t>(do 5 godina po završetku projekta)</a:t>
          </a:r>
          <a:endParaRPr lang="hr-HR" sz="1300" b="1" dirty="0"/>
        </a:p>
      </dgm:t>
    </dgm:pt>
    <dgm:pt modelId="{686A78F4-320D-41EB-B6EE-C3B9D8F9AC81}" type="parTrans" cxnId="{39485253-F94A-483D-ACEE-799DB0CD8B3D}">
      <dgm:prSet/>
      <dgm:spPr/>
      <dgm:t>
        <a:bodyPr/>
        <a:lstStyle/>
        <a:p>
          <a:endParaRPr lang="hr-HR" sz="2800"/>
        </a:p>
      </dgm:t>
    </dgm:pt>
    <dgm:pt modelId="{6E35E417-1324-44E7-907F-3B699D348DA9}" type="sibTrans" cxnId="{39485253-F94A-483D-ACEE-799DB0CD8B3D}">
      <dgm:prSet/>
      <dgm:spPr/>
      <dgm:t>
        <a:bodyPr/>
        <a:lstStyle/>
        <a:p>
          <a:endParaRPr lang="hr-HR" sz="2800"/>
        </a:p>
      </dgm:t>
    </dgm:pt>
    <dgm:pt modelId="{79D163FA-DE74-45D4-A9FE-776BEBD0EEC4}">
      <dgm:prSet custT="1"/>
      <dgm:spPr/>
      <dgm:t>
        <a:bodyPr/>
        <a:lstStyle/>
        <a:p>
          <a:r>
            <a:rPr lang="hr-HR" sz="1300" b="1" dirty="0" smtClean="0"/>
            <a:t>sudjeluje u terenskoj kontroli projekta </a:t>
          </a:r>
          <a:endParaRPr lang="hr-HR" sz="1300" b="1" dirty="0"/>
        </a:p>
      </dgm:t>
    </dgm:pt>
    <dgm:pt modelId="{8224BD8B-B23B-4338-A6F9-37DE89386191}" type="parTrans" cxnId="{4199E0A7-6642-479F-833A-A1B4F08A1D94}">
      <dgm:prSet/>
      <dgm:spPr/>
      <dgm:t>
        <a:bodyPr/>
        <a:lstStyle/>
        <a:p>
          <a:endParaRPr lang="hr-HR" sz="2800"/>
        </a:p>
      </dgm:t>
    </dgm:pt>
    <dgm:pt modelId="{99B9C5E7-9082-4763-9BDD-EACD25CAB571}" type="sibTrans" cxnId="{4199E0A7-6642-479F-833A-A1B4F08A1D94}">
      <dgm:prSet/>
      <dgm:spPr/>
      <dgm:t>
        <a:bodyPr/>
        <a:lstStyle/>
        <a:p>
          <a:endParaRPr lang="hr-HR" sz="2800"/>
        </a:p>
      </dgm:t>
    </dgm:pt>
    <dgm:pt modelId="{C67A15DE-AF11-46FD-9B05-72DA54BB74B1}" type="pres">
      <dgm:prSet presAssocID="{8C4D0348-FDA8-4FA1-B62B-115905475B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208A518-1469-4F93-95A1-FB000AD14B5C}" type="pres">
      <dgm:prSet presAssocID="{1DAC7853-2E7B-438F-9E3A-7AD9054075E9}" presName="hierRoot1" presStyleCnt="0"/>
      <dgm:spPr/>
    </dgm:pt>
    <dgm:pt modelId="{7C323735-B556-41C5-BE21-05A3BAF4E162}" type="pres">
      <dgm:prSet presAssocID="{1DAC7853-2E7B-438F-9E3A-7AD9054075E9}" presName="composite" presStyleCnt="0"/>
      <dgm:spPr/>
    </dgm:pt>
    <dgm:pt modelId="{0CA7DBE9-3D41-4A33-BF6B-77E8EBC83D60}" type="pres">
      <dgm:prSet presAssocID="{1DAC7853-2E7B-438F-9E3A-7AD9054075E9}" presName="background" presStyleLbl="node0" presStyleIdx="0" presStyleCnt="1"/>
      <dgm:spPr/>
    </dgm:pt>
    <dgm:pt modelId="{F76F6FDF-CF8D-4FA5-AD70-F5EA721CE59E}" type="pres">
      <dgm:prSet presAssocID="{1DAC7853-2E7B-438F-9E3A-7AD9054075E9}" presName="text" presStyleLbl="fgAcc0" presStyleIdx="0" presStyleCnt="1" custScaleX="298142" custLinFactNeighborX="-2731" custLinFactNeighborY="-8436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C6AB68C-1462-469B-B11D-BD34E546A3B4}" type="pres">
      <dgm:prSet presAssocID="{1DAC7853-2E7B-438F-9E3A-7AD9054075E9}" presName="hierChild2" presStyleCnt="0"/>
      <dgm:spPr/>
    </dgm:pt>
    <dgm:pt modelId="{5A1B9092-DAAD-43D3-98D6-59625797359C}" type="pres">
      <dgm:prSet presAssocID="{77D6A51E-B2F0-454F-BB78-43DD0C6AEC56}" presName="Name10" presStyleLbl="parChTrans1D2" presStyleIdx="0" presStyleCnt="5"/>
      <dgm:spPr/>
      <dgm:t>
        <a:bodyPr/>
        <a:lstStyle/>
        <a:p>
          <a:endParaRPr lang="hr-HR"/>
        </a:p>
      </dgm:t>
    </dgm:pt>
    <dgm:pt modelId="{AFFD9E7D-E720-40E6-86FB-A2F1061188B6}" type="pres">
      <dgm:prSet presAssocID="{22F8584C-A8A3-4184-A2E8-4F0D3C357A42}" presName="hierRoot2" presStyleCnt="0"/>
      <dgm:spPr/>
    </dgm:pt>
    <dgm:pt modelId="{A23FB88E-7E13-46C0-AD42-85476CCF485B}" type="pres">
      <dgm:prSet presAssocID="{22F8584C-A8A3-4184-A2E8-4F0D3C357A42}" presName="composite2" presStyleCnt="0"/>
      <dgm:spPr/>
    </dgm:pt>
    <dgm:pt modelId="{A2A78E67-0ECD-4AB9-A75B-72A56161D3E8}" type="pres">
      <dgm:prSet presAssocID="{22F8584C-A8A3-4184-A2E8-4F0D3C357A42}" presName="background2" presStyleLbl="node2" presStyleIdx="0" presStyleCnt="5"/>
      <dgm:spPr/>
    </dgm:pt>
    <dgm:pt modelId="{C836A192-F59A-4DEE-B533-9259DAD96949}" type="pres">
      <dgm:prSet presAssocID="{22F8584C-A8A3-4184-A2E8-4F0D3C357A42}" presName="text2" presStyleLbl="fgAcc2" presStyleIdx="0" presStyleCnt="5" custScaleX="120309" custScaleY="143650" custLinFactNeighborX="9029" custLinFactNeighborY="272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8B2C783-ECEE-4E55-87C6-25A340D89869}" type="pres">
      <dgm:prSet presAssocID="{22F8584C-A8A3-4184-A2E8-4F0D3C357A42}" presName="hierChild3" presStyleCnt="0"/>
      <dgm:spPr/>
    </dgm:pt>
    <dgm:pt modelId="{A51E1EF2-EE65-40BA-B2C9-532435C4792C}" type="pres">
      <dgm:prSet presAssocID="{B0A9D032-0D93-42D9-9C40-F080002192D8}" presName="Name10" presStyleLbl="parChTrans1D2" presStyleIdx="1" presStyleCnt="5"/>
      <dgm:spPr/>
      <dgm:t>
        <a:bodyPr/>
        <a:lstStyle/>
        <a:p>
          <a:endParaRPr lang="hr-HR"/>
        </a:p>
      </dgm:t>
    </dgm:pt>
    <dgm:pt modelId="{71C3C956-9B24-4561-B8FC-88C0B2330497}" type="pres">
      <dgm:prSet presAssocID="{ABE732EE-2B5E-4DBA-8584-BB8E3C141955}" presName="hierRoot2" presStyleCnt="0"/>
      <dgm:spPr/>
    </dgm:pt>
    <dgm:pt modelId="{314729A0-A741-48BC-A6A7-9B8441AB1A40}" type="pres">
      <dgm:prSet presAssocID="{ABE732EE-2B5E-4DBA-8584-BB8E3C141955}" presName="composite2" presStyleCnt="0"/>
      <dgm:spPr/>
    </dgm:pt>
    <dgm:pt modelId="{F0ABDC6B-7E41-40E6-857F-F9640FA954CA}" type="pres">
      <dgm:prSet presAssocID="{ABE732EE-2B5E-4DBA-8584-BB8E3C141955}" presName="background2" presStyleLbl="node2" presStyleIdx="1" presStyleCnt="5"/>
      <dgm:spPr/>
    </dgm:pt>
    <dgm:pt modelId="{ACB06CB9-E9E1-48F2-AF62-404BC8063976}" type="pres">
      <dgm:prSet presAssocID="{ABE732EE-2B5E-4DBA-8584-BB8E3C141955}" presName="text2" presStyleLbl="fgAcc2" presStyleIdx="1" presStyleCnt="5" custScaleX="108866" custScaleY="143650" custLinFactNeighborX="9029" custLinFactNeighborY="272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2FBA25E-328B-4412-AC52-494752FFF155}" type="pres">
      <dgm:prSet presAssocID="{ABE732EE-2B5E-4DBA-8584-BB8E3C141955}" presName="hierChild3" presStyleCnt="0"/>
      <dgm:spPr/>
    </dgm:pt>
    <dgm:pt modelId="{99749977-5BD3-4ED6-BF72-E182BBE7029D}" type="pres">
      <dgm:prSet presAssocID="{E91C9765-D192-4734-B427-B1FCCFAE7291}" presName="Name10" presStyleLbl="parChTrans1D2" presStyleIdx="2" presStyleCnt="5"/>
      <dgm:spPr/>
      <dgm:t>
        <a:bodyPr/>
        <a:lstStyle/>
        <a:p>
          <a:endParaRPr lang="hr-HR"/>
        </a:p>
      </dgm:t>
    </dgm:pt>
    <dgm:pt modelId="{6AB959E1-A11B-4CC0-BE7C-344A9F1613E2}" type="pres">
      <dgm:prSet presAssocID="{088BD63E-466C-463E-98CE-87FCEF9EE0CC}" presName="hierRoot2" presStyleCnt="0"/>
      <dgm:spPr/>
    </dgm:pt>
    <dgm:pt modelId="{51313095-067D-49FE-83EE-F72DC853746B}" type="pres">
      <dgm:prSet presAssocID="{088BD63E-466C-463E-98CE-87FCEF9EE0CC}" presName="composite2" presStyleCnt="0"/>
      <dgm:spPr/>
    </dgm:pt>
    <dgm:pt modelId="{121A1538-FFB1-4C9A-8493-0A19358362C1}" type="pres">
      <dgm:prSet presAssocID="{088BD63E-466C-463E-98CE-87FCEF9EE0CC}" presName="background2" presStyleLbl="node2" presStyleIdx="2" presStyleCnt="5"/>
      <dgm:spPr/>
      <dgm:t>
        <a:bodyPr/>
        <a:lstStyle/>
        <a:p>
          <a:endParaRPr lang="hr-HR"/>
        </a:p>
      </dgm:t>
    </dgm:pt>
    <dgm:pt modelId="{8AA077B4-130C-439B-A8C4-B99010DE8752}" type="pres">
      <dgm:prSet presAssocID="{088BD63E-466C-463E-98CE-87FCEF9EE0CC}" presName="text2" presStyleLbl="fgAcc2" presStyleIdx="2" presStyleCnt="5" custScaleX="135517" custScaleY="143650" custLinFactNeighborX="9029" custLinFactNeighborY="272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C251E43-FABE-4193-8198-89AE212CC2A7}" type="pres">
      <dgm:prSet presAssocID="{088BD63E-466C-463E-98CE-87FCEF9EE0CC}" presName="hierChild3" presStyleCnt="0"/>
      <dgm:spPr/>
    </dgm:pt>
    <dgm:pt modelId="{813D8B5C-749C-455D-9913-AE3D43150208}" type="pres">
      <dgm:prSet presAssocID="{686A78F4-320D-41EB-B6EE-C3B9D8F9AC81}" presName="Name10" presStyleLbl="parChTrans1D2" presStyleIdx="3" presStyleCnt="5"/>
      <dgm:spPr/>
      <dgm:t>
        <a:bodyPr/>
        <a:lstStyle/>
        <a:p>
          <a:endParaRPr lang="hr-HR"/>
        </a:p>
      </dgm:t>
    </dgm:pt>
    <dgm:pt modelId="{2ED0D638-1F6A-4EF0-B4D9-0CC8AF1017FE}" type="pres">
      <dgm:prSet presAssocID="{4FF879FC-A539-4BE9-B10D-4067855FEE22}" presName="hierRoot2" presStyleCnt="0"/>
      <dgm:spPr/>
    </dgm:pt>
    <dgm:pt modelId="{683AF70E-B339-4CF9-B8C0-8202EC3B8A2E}" type="pres">
      <dgm:prSet presAssocID="{4FF879FC-A539-4BE9-B10D-4067855FEE22}" presName="composite2" presStyleCnt="0"/>
      <dgm:spPr/>
    </dgm:pt>
    <dgm:pt modelId="{ADA59284-E564-4037-9653-85BB6C4F23C6}" type="pres">
      <dgm:prSet presAssocID="{4FF879FC-A539-4BE9-B10D-4067855FEE22}" presName="background2" presStyleLbl="node2" presStyleIdx="3" presStyleCnt="5"/>
      <dgm:spPr/>
    </dgm:pt>
    <dgm:pt modelId="{EE4D9492-3BC6-41A8-A110-B0BC8A40E559}" type="pres">
      <dgm:prSet presAssocID="{4FF879FC-A539-4BE9-B10D-4067855FEE22}" presName="text2" presStyleLbl="fgAcc2" presStyleIdx="3" presStyleCnt="5" custScaleX="123856" custScaleY="143650" custLinFactNeighborX="9029" custLinFactNeighborY="272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D1BDCD5-F968-43CB-AFCF-4CF144E2F398}" type="pres">
      <dgm:prSet presAssocID="{4FF879FC-A539-4BE9-B10D-4067855FEE22}" presName="hierChild3" presStyleCnt="0"/>
      <dgm:spPr/>
    </dgm:pt>
    <dgm:pt modelId="{6F31B1C5-29D0-459A-9A00-106B8E1A6C2D}" type="pres">
      <dgm:prSet presAssocID="{8224BD8B-B23B-4338-A6F9-37DE89386191}" presName="Name10" presStyleLbl="parChTrans1D2" presStyleIdx="4" presStyleCnt="5"/>
      <dgm:spPr/>
      <dgm:t>
        <a:bodyPr/>
        <a:lstStyle/>
        <a:p>
          <a:endParaRPr lang="hr-HR"/>
        </a:p>
      </dgm:t>
    </dgm:pt>
    <dgm:pt modelId="{0DB0C8F3-BE6F-4351-B974-8F1A06E1EAE9}" type="pres">
      <dgm:prSet presAssocID="{79D163FA-DE74-45D4-A9FE-776BEBD0EEC4}" presName="hierRoot2" presStyleCnt="0"/>
      <dgm:spPr/>
    </dgm:pt>
    <dgm:pt modelId="{A939283D-7A8E-40D0-9272-C154017BB06E}" type="pres">
      <dgm:prSet presAssocID="{79D163FA-DE74-45D4-A9FE-776BEBD0EEC4}" presName="composite2" presStyleCnt="0"/>
      <dgm:spPr/>
    </dgm:pt>
    <dgm:pt modelId="{EF5987DF-C49D-4D01-A1B0-70022EA759CC}" type="pres">
      <dgm:prSet presAssocID="{79D163FA-DE74-45D4-A9FE-776BEBD0EEC4}" presName="background2" presStyleLbl="node2" presStyleIdx="4" presStyleCnt="5"/>
      <dgm:spPr/>
    </dgm:pt>
    <dgm:pt modelId="{7ED4386A-F12C-4770-9734-FFC56364A226}" type="pres">
      <dgm:prSet presAssocID="{79D163FA-DE74-45D4-A9FE-776BEBD0EEC4}" presName="text2" presStyleLbl="fgAcc2" presStyleIdx="4" presStyleCnt="5" custScaleX="108866" custScaleY="143650" custLinFactNeighborX="2296" custLinFactNeighborY="2720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A821C70-7654-48EB-8DC0-6D23EA02418C}" type="pres">
      <dgm:prSet presAssocID="{79D163FA-DE74-45D4-A9FE-776BEBD0EEC4}" presName="hierChild3" presStyleCnt="0"/>
      <dgm:spPr/>
    </dgm:pt>
  </dgm:ptLst>
  <dgm:cxnLst>
    <dgm:cxn modelId="{DFF11603-49F8-43C0-8860-94EA4BD23CCC}" type="presOf" srcId="{ABE732EE-2B5E-4DBA-8584-BB8E3C141955}" destId="{ACB06CB9-E9E1-48F2-AF62-404BC8063976}" srcOrd="0" destOrd="0" presId="urn:microsoft.com/office/officeart/2005/8/layout/hierarchy1"/>
    <dgm:cxn modelId="{9C154EF2-E43A-454F-A1F4-B2C1B58CEAAB}" type="presOf" srcId="{1DAC7853-2E7B-438F-9E3A-7AD9054075E9}" destId="{F76F6FDF-CF8D-4FA5-AD70-F5EA721CE59E}" srcOrd="0" destOrd="0" presId="urn:microsoft.com/office/officeart/2005/8/layout/hierarchy1"/>
    <dgm:cxn modelId="{63FAB8F2-D101-4F3B-8526-F435BAFEF85B}" type="presOf" srcId="{77D6A51E-B2F0-454F-BB78-43DD0C6AEC56}" destId="{5A1B9092-DAAD-43D3-98D6-59625797359C}" srcOrd="0" destOrd="0" presId="urn:microsoft.com/office/officeart/2005/8/layout/hierarchy1"/>
    <dgm:cxn modelId="{EF2EA2C5-E863-4869-A373-21FF46B5E4E4}" srcId="{1DAC7853-2E7B-438F-9E3A-7AD9054075E9}" destId="{ABE732EE-2B5E-4DBA-8584-BB8E3C141955}" srcOrd="1" destOrd="0" parTransId="{B0A9D032-0D93-42D9-9C40-F080002192D8}" sibTransId="{2A483BCB-BAD7-40C4-B11B-0E3EEB84E9A6}"/>
    <dgm:cxn modelId="{D64C1199-85AF-4C6F-889B-FBA5F43FA7EF}" type="presOf" srcId="{8C4D0348-FDA8-4FA1-B62B-115905475B67}" destId="{C67A15DE-AF11-46FD-9B05-72DA54BB74B1}" srcOrd="0" destOrd="0" presId="urn:microsoft.com/office/officeart/2005/8/layout/hierarchy1"/>
    <dgm:cxn modelId="{3054C3FB-9C62-4537-8595-1449D75839FA}" srcId="{1DAC7853-2E7B-438F-9E3A-7AD9054075E9}" destId="{088BD63E-466C-463E-98CE-87FCEF9EE0CC}" srcOrd="2" destOrd="0" parTransId="{E91C9765-D192-4734-B427-B1FCCFAE7291}" sibTransId="{21797C09-DA56-43FD-8910-6A908B277B5B}"/>
    <dgm:cxn modelId="{70E543D8-7B3B-4B57-AFEB-879FFBB56CFB}" type="presOf" srcId="{088BD63E-466C-463E-98CE-87FCEF9EE0CC}" destId="{8AA077B4-130C-439B-A8C4-B99010DE8752}" srcOrd="0" destOrd="0" presId="urn:microsoft.com/office/officeart/2005/8/layout/hierarchy1"/>
    <dgm:cxn modelId="{47B87F88-8AB8-4BC7-B2C2-AA0B4B8C2D8F}" type="presOf" srcId="{4FF879FC-A539-4BE9-B10D-4067855FEE22}" destId="{EE4D9492-3BC6-41A8-A110-B0BC8A40E559}" srcOrd="0" destOrd="0" presId="urn:microsoft.com/office/officeart/2005/8/layout/hierarchy1"/>
    <dgm:cxn modelId="{73B5C5C4-39DF-4DE6-B82D-0D304BACAAA1}" type="presOf" srcId="{B0A9D032-0D93-42D9-9C40-F080002192D8}" destId="{A51E1EF2-EE65-40BA-B2C9-532435C4792C}" srcOrd="0" destOrd="0" presId="urn:microsoft.com/office/officeart/2005/8/layout/hierarchy1"/>
    <dgm:cxn modelId="{09E0642B-3AA7-45F7-9067-43269BC301C9}" type="presOf" srcId="{686A78F4-320D-41EB-B6EE-C3B9D8F9AC81}" destId="{813D8B5C-749C-455D-9913-AE3D43150208}" srcOrd="0" destOrd="0" presId="urn:microsoft.com/office/officeart/2005/8/layout/hierarchy1"/>
    <dgm:cxn modelId="{4199E0A7-6642-479F-833A-A1B4F08A1D94}" srcId="{1DAC7853-2E7B-438F-9E3A-7AD9054075E9}" destId="{79D163FA-DE74-45D4-A9FE-776BEBD0EEC4}" srcOrd="4" destOrd="0" parTransId="{8224BD8B-B23B-4338-A6F9-37DE89386191}" sibTransId="{99B9C5E7-9082-4763-9BDD-EACD25CAB571}"/>
    <dgm:cxn modelId="{34D6CC97-076C-4A23-B4AB-CD6DCCA4A487}" srcId="{8C4D0348-FDA8-4FA1-B62B-115905475B67}" destId="{1DAC7853-2E7B-438F-9E3A-7AD9054075E9}" srcOrd="0" destOrd="0" parTransId="{87E8C8AD-5C44-4A9F-B18E-B290240BCBBA}" sibTransId="{B0BAED61-FEDE-4C46-A0BC-8E85C3DF0BE5}"/>
    <dgm:cxn modelId="{39485253-F94A-483D-ACEE-799DB0CD8B3D}" srcId="{1DAC7853-2E7B-438F-9E3A-7AD9054075E9}" destId="{4FF879FC-A539-4BE9-B10D-4067855FEE22}" srcOrd="3" destOrd="0" parTransId="{686A78F4-320D-41EB-B6EE-C3B9D8F9AC81}" sibTransId="{6E35E417-1324-44E7-907F-3B699D348DA9}"/>
    <dgm:cxn modelId="{92E99F7F-28AE-4401-8F87-75C3D58D2EA0}" type="presOf" srcId="{22F8584C-A8A3-4184-A2E8-4F0D3C357A42}" destId="{C836A192-F59A-4DEE-B533-9259DAD96949}" srcOrd="0" destOrd="0" presId="urn:microsoft.com/office/officeart/2005/8/layout/hierarchy1"/>
    <dgm:cxn modelId="{57E5D6AF-60C0-46AD-ACB0-DFD8C8DA8D21}" srcId="{1DAC7853-2E7B-438F-9E3A-7AD9054075E9}" destId="{22F8584C-A8A3-4184-A2E8-4F0D3C357A42}" srcOrd="0" destOrd="0" parTransId="{77D6A51E-B2F0-454F-BB78-43DD0C6AEC56}" sibTransId="{6FB5BFF4-C0FC-4957-AE45-726F7B2DA659}"/>
    <dgm:cxn modelId="{690BFD62-C9EA-4048-AD07-8379E78D0DAB}" type="presOf" srcId="{79D163FA-DE74-45D4-A9FE-776BEBD0EEC4}" destId="{7ED4386A-F12C-4770-9734-FFC56364A226}" srcOrd="0" destOrd="0" presId="urn:microsoft.com/office/officeart/2005/8/layout/hierarchy1"/>
    <dgm:cxn modelId="{821F8C2E-6C2A-4732-9199-B3F689A17609}" type="presOf" srcId="{8224BD8B-B23B-4338-A6F9-37DE89386191}" destId="{6F31B1C5-29D0-459A-9A00-106B8E1A6C2D}" srcOrd="0" destOrd="0" presId="urn:microsoft.com/office/officeart/2005/8/layout/hierarchy1"/>
    <dgm:cxn modelId="{53917C15-3574-457E-A478-2118BC75A9F7}" type="presOf" srcId="{E91C9765-D192-4734-B427-B1FCCFAE7291}" destId="{99749977-5BD3-4ED6-BF72-E182BBE7029D}" srcOrd="0" destOrd="0" presId="urn:microsoft.com/office/officeart/2005/8/layout/hierarchy1"/>
    <dgm:cxn modelId="{61CE3224-BE94-41A7-BCF2-236B0C7B9958}" type="presParOf" srcId="{C67A15DE-AF11-46FD-9B05-72DA54BB74B1}" destId="{5208A518-1469-4F93-95A1-FB000AD14B5C}" srcOrd="0" destOrd="0" presId="urn:microsoft.com/office/officeart/2005/8/layout/hierarchy1"/>
    <dgm:cxn modelId="{E09858E0-0876-4E5A-9CA8-F7E55E3CB0F2}" type="presParOf" srcId="{5208A518-1469-4F93-95A1-FB000AD14B5C}" destId="{7C323735-B556-41C5-BE21-05A3BAF4E162}" srcOrd="0" destOrd="0" presId="urn:microsoft.com/office/officeart/2005/8/layout/hierarchy1"/>
    <dgm:cxn modelId="{B153D745-DC78-4122-896C-1EE0C0C7C47B}" type="presParOf" srcId="{7C323735-B556-41C5-BE21-05A3BAF4E162}" destId="{0CA7DBE9-3D41-4A33-BF6B-77E8EBC83D60}" srcOrd="0" destOrd="0" presId="urn:microsoft.com/office/officeart/2005/8/layout/hierarchy1"/>
    <dgm:cxn modelId="{24D794CB-9854-4EBC-BFF8-39DCA80F2A07}" type="presParOf" srcId="{7C323735-B556-41C5-BE21-05A3BAF4E162}" destId="{F76F6FDF-CF8D-4FA5-AD70-F5EA721CE59E}" srcOrd="1" destOrd="0" presId="urn:microsoft.com/office/officeart/2005/8/layout/hierarchy1"/>
    <dgm:cxn modelId="{8D39B5F2-0135-44EC-9E20-A95135BA1B16}" type="presParOf" srcId="{5208A518-1469-4F93-95A1-FB000AD14B5C}" destId="{DC6AB68C-1462-469B-B11D-BD34E546A3B4}" srcOrd="1" destOrd="0" presId="urn:microsoft.com/office/officeart/2005/8/layout/hierarchy1"/>
    <dgm:cxn modelId="{44BDEF6E-C137-474F-8A09-8D5CBAFCBA52}" type="presParOf" srcId="{DC6AB68C-1462-469B-B11D-BD34E546A3B4}" destId="{5A1B9092-DAAD-43D3-98D6-59625797359C}" srcOrd="0" destOrd="0" presId="urn:microsoft.com/office/officeart/2005/8/layout/hierarchy1"/>
    <dgm:cxn modelId="{003052AF-72C2-4286-B643-C4CC89FDD7F0}" type="presParOf" srcId="{DC6AB68C-1462-469B-B11D-BD34E546A3B4}" destId="{AFFD9E7D-E720-40E6-86FB-A2F1061188B6}" srcOrd="1" destOrd="0" presId="urn:microsoft.com/office/officeart/2005/8/layout/hierarchy1"/>
    <dgm:cxn modelId="{A6E32C41-E999-4F85-81D1-B43CED7CF9FA}" type="presParOf" srcId="{AFFD9E7D-E720-40E6-86FB-A2F1061188B6}" destId="{A23FB88E-7E13-46C0-AD42-85476CCF485B}" srcOrd="0" destOrd="0" presId="urn:microsoft.com/office/officeart/2005/8/layout/hierarchy1"/>
    <dgm:cxn modelId="{09311E1D-1CD7-4852-912F-3461170BD985}" type="presParOf" srcId="{A23FB88E-7E13-46C0-AD42-85476CCF485B}" destId="{A2A78E67-0ECD-4AB9-A75B-72A56161D3E8}" srcOrd="0" destOrd="0" presId="urn:microsoft.com/office/officeart/2005/8/layout/hierarchy1"/>
    <dgm:cxn modelId="{D92E7D8F-75B6-4A5A-99D0-9B6559EF03BE}" type="presParOf" srcId="{A23FB88E-7E13-46C0-AD42-85476CCF485B}" destId="{C836A192-F59A-4DEE-B533-9259DAD96949}" srcOrd="1" destOrd="0" presId="urn:microsoft.com/office/officeart/2005/8/layout/hierarchy1"/>
    <dgm:cxn modelId="{89FD17E5-91AB-4AB6-9BD0-82284CAE8E91}" type="presParOf" srcId="{AFFD9E7D-E720-40E6-86FB-A2F1061188B6}" destId="{78B2C783-ECEE-4E55-87C6-25A340D89869}" srcOrd="1" destOrd="0" presId="urn:microsoft.com/office/officeart/2005/8/layout/hierarchy1"/>
    <dgm:cxn modelId="{C241935B-F330-4BEF-B5B5-5AEDBC869212}" type="presParOf" srcId="{DC6AB68C-1462-469B-B11D-BD34E546A3B4}" destId="{A51E1EF2-EE65-40BA-B2C9-532435C4792C}" srcOrd="2" destOrd="0" presId="urn:microsoft.com/office/officeart/2005/8/layout/hierarchy1"/>
    <dgm:cxn modelId="{243E7EA9-A228-4177-A0B6-7B69F61ED4C0}" type="presParOf" srcId="{DC6AB68C-1462-469B-B11D-BD34E546A3B4}" destId="{71C3C956-9B24-4561-B8FC-88C0B2330497}" srcOrd="3" destOrd="0" presId="urn:microsoft.com/office/officeart/2005/8/layout/hierarchy1"/>
    <dgm:cxn modelId="{EDAB7571-3A56-491E-BEBA-650D1C9064F0}" type="presParOf" srcId="{71C3C956-9B24-4561-B8FC-88C0B2330497}" destId="{314729A0-A741-48BC-A6A7-9B8441AB1A40}" srcOrd="0" destOrd="0" presId="urn:microsoft.com/office/officeart/2005/8/layout/hierarchy1"/>
    <dgm:cxn modelId="{54F94D2A-6AB0-47A8-A8B0-D2EBBF19BAAF}" type="presParOf" srcId="{314729A0-A741-48BC-A6A7-9B8441AB1A40}" destId="{F0ABDC6B-7E41-40E6-857F-F9640FA954CA}" srcOrd="0" destOrd="0" presId="urn:microsoft.com/office/officeart/2005/8/layout/hierarchy1"/>
    <dgm:cxn modelId="{0C609213-22FA-4E89-8A4D-F02C104BCCC7}" type="presParOf" srcId="{314729A0-A741-48BC-A6A7-9B8441AB1A40}" destId="{ACB06CB9-E9E1-48F2-AF62-404BC8063976}" srcOrd="1" destOrd="0" presId="urn:microsoft.com/office/officeart/2005/8/layout/hierarchy1"/>
    <dgm:cxn modelId="{DFC34594-3B0D-46EC-9E12-91923E5C9056}" type="presParOf" srcId="{71C3C956-9B24-4561-B8FC-88C0B2330497}" destId="{62FBA25E-328B-4412-AC52-494752FFF155}" srcOrd="1" destOrd="0" presId="urn:microsoft.com/office/officeart/2005/8/layout/hierarchy1"/>
    <dgm:cxn modelId="{3B169523-B622-404C-99A3-87FB53EF482E}" type="presParOf" srcId="{DC6AB68C-1462-469B-B11D-BD34E546A3B4}" destId="{99749977-5BD3-4ED6-BF72-E182BBE7029D}" srcOrd="4" destOrd="0" presId="urn:microsoft.com/office/officeart/2005/8/layout/hierarchy1"/>
    <dgm:cxn modelId="{0CE49AAF-DFA9-4C34-8202-BC3C6E0A274C}" type="presParOf" srcId="{DC6AB68C-1462-469B-B11D-BD34E546A3B4}" destId="{6AB959E1-A11B-4CC0-BE7C-344A9F1613E2}" srcOrd="5" destOrd="0" presId="urn:microsoft.com/office/officeart/2005/8/layout/hierarchy1"/>
    <dgm:cxn modelId="{B67F569E-033A-4531-9C5E-EEC7BD403CFE}" type="presParOf" srcId="{6AB959E1-A11B-4CC0-BE7C-344A9F1613E2}" destId="{51313095-067D-49FE-83EE-F72DC853746B}" srcOrd="0" destOrd="0" presId="urn:microsoft.com/office/officeart/2005/8/layout/hierarchy1"/>
    <dgm:cxn modelId="{2EF36927-E4D8-4B84-9369-11E5CB09E44C}" type="presParOf" srcId="{51313095-067D-49FE-83EE-F72DC853746B}" destId="{121A1538-FFB1-4C9A-8493-0A19358362C1}" srcOrd="0" destOrd="0" presId="urn:microsoft.com/office/officeart/2005/8/layout/hierarchy1"/>
    <dgm:cxn modelId="{9B0C96A9-0A3C-4047-84DB-8DE3D750BC0B}" type="presParOf" srcId="{51313095-067D-49FE-83EE-F72DC853746B}" destId="{8AA077B4-130C-439B-A8C4-B99010DE8752}" srcOrd="1" destOrd="0" presId="urn:microsoft.com/office/officeart/2005/8/layout/hierarchy1"/>
    <dgm:cxn modelId="{F27B3674-B2AC-4D4D-B5A3-2963F542E287}" type="presParOf" srcId="{6AB959E1-A11B-4CC0-BE7C-344A9F1613E2}" destId="{8C251E43-FABE-4193-8198-89AE212CC2A7}" srcOrd="1" destOrd="0" presId="urn:microsoft.com/office/officeart/2005/8/layout/hierarchy1"/>
    <dgm:cxn modelId="{357E59EA-3BC1-4690-B709-6C97B401E3CF}" type="presParOf" srcId="{DC6AB68C-1462-469B-B11D-BD34E546A3B4}" destId="{813D8B5C-749C-455D-9913-AE3D43150208}" srcOrd="6" destOrd="0" presId="urn:microsoft.com/office/officeart/2005/8/layout/hierarchy1"/>
    <dgm:cxn modelId="{220D96FA-4185-4E6E-AD67-40E3E67A64AD}" type="presParOf" srcId="{DC6AB68C-1462-469B-B11D-BD34E546A3B4}" destId="{2ED0D638-1F6A-4EF0-B4D9-0CC8AF1017FE}" srcOrd="7" destOrd="0" presId="urn:microsoft.com/office/officeart/2005/8/layout/hierarchy1"/>
    <dgm:cxn modelId="{2B53244D-D33D-4511-B165-AB27F6CCE60D}" type="presParOf" srcId="{2ED0D638-1F6A-4EF0-B4D9-0CC8AF1017FE}" destId="{683AF70E-B339-4CF9-B8C0-8202EC3B8A2E}" srcOrd="0" destOrd="0" presId="urn:microsoft.com/office/officeart/2005/8/layout/hierarchy1"/>
    <dgm:cxn modelId="{C2F36306-43C3-459A-9292-06A0C1208034}" type="presParOf" srcId="{683AF70E-B339-4CF9-B8C0-8202EC3B8A2E}" destId="{ADA59284-E564-4037-9653-85BB6C4F23C6}" srcOrd="0" destOrd="0" presId="urn:microsoft.com/office/officeart/2005/8/layout/hierarchy1"/>
    <dgm:cxn modelId="{4A98DE5B-F944-4970-AE58-0F3D26DED02C}" type="presParOf" srcId="{683AF70E-B339-4CF9-B8C0-8202EC3B8A2E}" destId="{EE4D9492-3BC6-41A8-A110-B0BC8A40E559}" srcOrd="1" destOrd="0" presId="urn:microsoft.com/office/officeart/2005/8/layout/hierarchy1"/>
    <dgm:cxn modelId="{7D3BC9E5-5954-4FB3-AA7B-A4E8323D3CCB}" type="presParOf" srcId="{2ED0D638-1F6A-4EF0-B4D9-0CC8AF1017FE}" destId="{FD1BDCD5-F968-43CB-AFCF-4CF144E2F398}" srcOrd="1" destOrd="0" presId="urn:microsoft.com/office/officeart/2005/8/layout/hierarchy1"/>
    <dgm:cxn modelId="{AB91F931-E23C-45F6-968F-02C3ACCDF28F}" type="presParOf" srcId="{DC6AB68C-1462-469B-B11D-BD34E546A3B4}" destId="{6F31B1C5-29D0-459A-9A00-106B8E1A6C2D}" srcOrd="8" destOrd="0" presId="urn:microsoft.com/office/officeart/2005/8/layout/hierarchy1"/>
    <dgm:cxn modelId="{F3B3E74F-2A0F-4776-9878-7440E3CCA214}" type="presParOf" srcId="{DC6AB68C-1462-469B-B11D-BD34E546A3B4}" destId="{0DB0C8F3-BE6F-4351-B974-8F1A06E1EAE9}" srcOrd="9" destOrd="0" presId="urn:microsoft.com/office/officeart/2005/8/layout/hierarchy1"/>
    <dgm:cxn modelId="{6E0E4B49-3BAD-488D-8AFB-569E60E14097}" type="presParOf" srcId="{0DB0C8F3-BE6F-4351-B974-8F1A06E1EAE9}" destId="{A939283D-7A8E-40D0-9272-C154017BB06E}" srcOrd="0" destOrd="0" presId="urn:microsoft.com/office/officeart/2005/8/layout/hierarchy1"/>
    <dgm:cxn modelId="{70DE9856-68CC-4165-A630-F8BB29AC5C57}" type="presParOf" srcId="{A939283D-7A8E-40D0-9272-C154017BB06E}" destId="{EF5987DF-C49D-4D01-A1B0-70022EA759CC}" srcOrd="0" destOrd="0" presId="urn:microsoft.com/office/officeart/2005/8/layout/hierarchy1"/>
    <dgm:cxn modelId="{5BFA35D0-E2D8-4A89-8BA8-603E96435D8F}" type="presParOf" srcId="{A939283D-7A8E-40D0-9272-C154017BB06E}" destId="{7ED4386A-F12C-4770-9734-FFC56364A226}" srcOrd="1" destOrd="0" presId="urn:microsoft.com/office/officeart/2005/8/layout/hierarchy1"/>
    <dgm:cxn modelId="{26BB6FFD-C717-4DA3-A658-058C2F234E63}" type="presParOf" srcId="{0DB0C8F3-BE6F-4351-B974-8F1A06E1EAE9}" destId="{7A821C70-7654-48EB-8DC0-6D23EA0241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B682E4-62A9-4758-B7E8-1AC72D6EEB9A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0791215F-0EF4-4456-A7D8-C0E09D5D616E}">
      <dgm:prSet custT="1"/>
      <dgm:spPr/>
      <dgm:t>
        <a:bodyPr/>
        <a:lstStyle/>
        <a:p>
          <a:pPr algn="l" rtl="0"/>
          <a:r>
            <a:rPr lang="hr-HR" sz="1600" dirty="0" smtClean="0"/>
            <a:t>informiranje javnosti o provedbi, komunikacija i vidljivost su obavezan element svakog EU projekta</a:t>
          </a:r>
          <a:endParaRPr lang="hr-HR" sz="1600" dirty="0"/>
        </a:p>
      </dgm:t>
    </dgm:pt>
    <dgm:pt modelId="{09D22463-F3E2-4946-B316-F86E254C8E2D}" type="parTrans" cxnId="{DABDBF29-04A8-4850-80E5-EE3AC170AEE5}">
      <dgm:prSet/>
      <dgm:spPr/>
      <dgm:t>
        <a:bodyPr/>
        <a:lstStyle/>
        <a:p>
          <a:pPr algn="l"/>
          <a:endParaRPr lang="hr-HR"/>
        </a:p>
      </dgm:t>
    </dgm:pt>
    <dgm:pt modelId="{9068C6D1-ECDE-4D91-85FA-E50D6697199A}" type="sibTrans" cxnId="{DABDBF29-04A8-4850-80E5-EE3AC170AEE5}">
      <dgm:prSet/>
      <dgm:spPr/>
      <dgm:t>
        <a:bodyPr/>
        <a:lstStyle/>
        <a:p>
          <a:pPr algn="l"/>
          <a:endParaRPr lang="hr-HR"/>
        </a:p>
      </dgm:t>
    </dgm:pt>
    <dgm:pt modelId="{224CEEAC-B2AA-4592-B6BF-E8908F0BD504}">
      <dgm:prSet custT="1"/>
      <dgm:spPr/>
      <dgm:t>
        <a:bodyPr/>
        <a:lstStyle/>
        <a:p>
          <a:pPr algn="l" rtl="0"/>
          <a:r>
            <a:rPr lang="hr-HR" sz="1600" dirty="0" smtClean="0"/>
            <a:t>prihvatljiv su trošak </a:t>
          </a:r>
          <a:endParaRPr lang="hr-HR" sz="1600" dirty="0"/>
        </a:p>
      </dgm:t>
    </dgm:pt>
    <dgm:pt modelId="{24E8D8DC-60B1-4434-88CC-3354334268CC}" type="parTrans" cxnId="{3CC10BDB-0972-441C-94F5-F2378871C517}">
      <dgm:prSet/>
      <dgm:spPr/>
      <dgm:t>
        <a:bodyPr/>
        <a:lstStyle/>
        <a:p>
          <a:pPr algn="l"/>
          <a:endParaRPr lang="hr-HR"/>
        </a:p>
      </dgm:t>
    </dgm:pt>
    <dgm:pt modelId="{F704F95F-2424-4D60-821E-D8BB91B04410}" type="sibTrans" cxnId="{3CC10BDB-0972-441C-94F5-F2378871C517}">
      <dgm:prSet/>
      <dgm:spPr/>
      <dgm:t>
        <a:bodyPr/>
        <a:lstStyle/>
        <a:p>
          <a:pPr algn="l"/>
          <a:endParaRPr lang="hr-HR"/>
        </a:p>
      </dgm:t>
    </dgm:pt>
    <dgm:pt modelId="{E0AC18AE-4EF1-4082-9251-06BEDF217759}">
      <dgm:prSet custT="1"/>
      <dgm:spPr/>
      <dgm:t>
        <a:bodyPr/>
        <a:lstStyle/>
        <a:p>
          <a:pPr algn="l" rtl="0"/>
          <a:r>
            <a:rPr lang="hr-HR" sz="1600" dirty="0" smtClean="0"/>
            <a:t>strogo propisana EU pravila </a:t>
          </a:r>
          <a:endParaRPr lang="hr-HR" sz="1600" dirty="0"/>
        </a:p>
      </dgm:t>
    </dgm:pt>
    <dgm:pt modelId="{A460056E-E9E8-4554-9517-878B56049125}" type="parTrans" cxnId="{1F692ABD-CC09-4171-9B39-46B0B4B5F756}">
      <dgm:prSet/>
      <dgm:spPr/>
      <dgm:t>
        <a:bodyPr/>
        <a:lstStyle/>
        <a:p>
          <a:pPr algn="l"/>
          <a:endParaRPr lang="hr-HR"/>
        </a:p>
      </dgm:t>
    </dgm:pt>
    <dgm:pt modelId="{603F3AFF-6F24-47B3-B2EA-13A89AC062AE}" type="sibTrans" cxnId="{1F692ABD-CC09-4171-9B39-46B0B4B5F756}">
      <dgm:prSet/>
      <dgm:spPr/>
      <dgm:t>
        <a:bodyPr/>
        <a:lstStyle/>
        <a:p>
          <a:pPr algn="l"/>
          <a:endParaRPr lang="hr-HR"/>
        </a:p>
      </dgm:t>
    </dgm:pt>
    <dgm:pt modelId="{35BFEB91-3944-4A5E-BABF-242F75A205FA}" type="pres">
      <dgm:prSet presAssocID="{63B682E4-62A9-4758-B7E8-1AC72D6EEB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793CC63-3376-4074-9684-2857AC882C95}" type="pres">
      <dgm:prSet presAssocID="{0791215F-0EF4-4456-A7D8-C0E09D5D616E}" presName="parentText" presStyleLbl="node1" presStyleIdx="0" presStyleCnt="3" custScaleY="7477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DC23F2D6-6DB8-4A72-AD99-52C1F32C7381}" type="pres">
      <dgm:prSet presAssocID="{9068C6D1-ECDE-4D91-85FA-E50D6697199A}" presName="spacer" presStyleCnt="0"/>
      <dgm:spPr/>
    </dgm:pt>
    <dgm:pt modelId="{F8ADA2CF-CE33-40C4-993C-7033E590C70A}" type="pres">
      <dgm:prSet presAssocID="{224CEEAC-B2AA-4592-B6BF-E8908F0BD504}" presName="parentText" presStyleLbl="node1" presStyleIdx="1" presStyleCnt="3" custScaleY="7477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A6F6B933-25BD-4E31-877B-3AE74AFDC100}" type="pres">
      <dgm:prSet presAssocID="{F704F95F-2424-4D60-821E-D8BB91B04410}" presName="spacer" presStyleCnt="0"/>
      <dgm:spPr/>
    </dgm:pt>
    <dgm:pt modelId="{CCB90544-D6B8-4C16-BF46-E695BCEB2BD5}" type="pres">
      <dgm:prSet presAssocID="{E0AC18AE-4EF1-4082-9251-06BEDF217759}" presName="parentText" presStyleLbl="node1" presStyleIdx="2" presStyleCnt="3" custScaleY="7477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</dgm:ptLst>
  <dgm:cxnLst>
    <dgm:cxn modelId="{D2A535CE-5EEC-4591-B8A5-5FF7576C71E9}" type="presOf" srcId="{0791215F-0EF4-4456-A7D8-C0E09D5D616E}" destId="{4793CC63-3376-4074-9684-2857AC882C95}" srcOrd="0" destOrd="0" presId="urn:microsoft.com/office/officeart/2005/8/layout/vList2"/>
    <dgm:cxn modelId="{36F7C27E-3AA1-4AB9-948B-B2854C69687E}" type="presOf" srcId="{E0AC18AE-4EF1-4082-9251-06BEDF217759}" destId="{CCB90544-D6B8-4C16-BF46-E695BCEB2BD5}" srcOrd="0" destOrd="0" presId="urn:microsoft.com/office/officeart/2005/8/layout/vList2"/>
    <dgm:cxn modelId="{1F692ABD-CC09-4171-9B39-46B0B4B5F756}" srcId="{63B682E4-62A9-4758-B7E8-1AC72D6EEB9A}" destId="{E0AC18AE-4EF1-4082-9251-06BEDF217759}" srcOrd="2" destOrd="0" parTransId="{A460056E-E9E8-4554-9517-878B56049125}" sibTransId="{603F3AFF-6F24-47B3-B2EA-13A89AC062AE}"/>
    <dgm:cxn modelId="{F2814E2E-C660-4BE4-821E-B20B9D2ADE27}" type="presOf" srcId="{224CEEAC-B2AA-4592-B6BF-E8908F0BD504}" destId="{F8ADA2CF-CE33-40C4-993C-7033E590C70A}" srcOrd="0" destOrd="0" presId="urn:microsoft.com/office/officeart/2005/8/layout/vList2"/>
    <dgm:cxn modelId="{3CC10BDB-0972-441C-94F5-F2378871C517}" srcId="{63B682E4-62A9-4758-B7E8-1AC72D6EEB9A}" destId="{224CEEAC-B2AA-4592-B6BF-E8908F0BD504}" srcOrd="1" destOrd="0" parTransId="{24E8D8DC-60B1-4434-88CC-3354334268CC}" sibTransId="{F704F95F-2424-4D60-821E-D8BB91B04410}"/>
    <dgm:cxn modelId="{1F797EA2-CDFD-40E7-9228-68D91F9C7302}" type="presOf" srcId="{63B682E4-62A9-4758-B7E8-1AC72D6EEB9A}" destId="{35BFEB91-3944-4A5E-BABF-242F75A205FA}" srcOrd="0" destOrd="0" presId="urn:microsoft.com/office/officeart/2005/8/layout/vList2"/>
    <dgm:cxn modelId="{DABDBF29-04A8-4850-80E5-EE3AC170AEE5}" srcId="{63B682E4-62A9-4758-B7E8-1AC72D6EEB9A}" destId="{0791215F-0EF4-4456-A7D8-C0E09D5D616E}" srcOrd="0" destOrd="0" parTransId="{09D22463-F3E2-4946-B316-F86E254C8E2D}" sibTransId="{9068C6D1-ECDE-4D91-85FA-E50D6697199A}"/>
    <dgm:cxn modelId="{E99C5C87-7F80-4FA1-BA57-4014D999B885}" type="presParOf" srcId="{35BFEB91-3944-4A5E-BABF-242F75A205FA}" destId="{4793CC63-3376-4074-9684-2857AC882C95}" srcOrd="0" destOrd="0" presId="urn:microsoft.com/office/officeart/2005/8/layout/vList2"/>
    <dgm:cxn modelId="{259116CB-5BD0-4A6C-85CA-FC80822BAC62}" type="presParOf" srcId="{35BFEB91-3944-4A5E-BABF-242F75A205FA}" destId="{DC23F2D6-6DB8-4A72-AD99-52C1F32C7381}" srcOrd="1" destOrd="0" presId="urn:microsoft.com/office/officeart/2005/8/layout/vList2"/>
    <dgm:cxn modelId="{B1231B98-2C84-4A5C-8BEF-D3E2CBFE8A0A}" type="presParOf" srcId="{35BFEB91-3944-4A5E-BABF-242F75A205FA}" destId="{F8ADA2CF-CE33-40C4-993C-7033E590C70A}" srcOrd="2" destOrd="0" presId="urn:microsoft.com/office/officeart/2005/8/layout/vList2"/>
    <dgm:cxn modelId="{173A1032-7326-4F1E-A19E-576B60346746}" type="presParOf" srcId="{35BFEB91-3944-4A5E-BABF-242F75A205FA}" destId="{A6F6B933-25BD-4E31-877B-3AE74AFDC100}" srcOrd="3" destOrd="0" presId="urn:microsoft.com/office/officeart/2005/8/layout/vList2"/>
    <dgm:cxn modelId="{2D5D52BD-D2E7-4BA1-98F1-755E2D314EEF}" type="presParOf" srcId="{35BFEB91-3944-4A5E-BABF-242F75A205FA}" destId="{CCB90544-D6B8-4C16-BF46-E695BCEB2BD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D0E0BD4-0953-42F6-AFCD-DC1B1C2AAF8A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3CF2F0EE-CCD7-4EE7-94E1-F5013374D06A}">
      <dgm:prSet phldrT="[Tekst]" custT="1"/>
      <dgm:spPr/>
      <dgm:t>
        <a:bodyPr/>
        <a:lstStyle/>
        <a:p>
          <a:r>
            <a:rPr lang="hr-HR" sz="1800" dirty="0" smtClean="0"/>
            <a:t>Dobro procijeniti svoje kapacitete</a:t>
          </a:r>
          <a:endParaRPr lang="hr-HR" sz="1800" dirty="0"/>
        </a:p>
      </dgm:t>
    </dgm:pt>
    <dgm:pt modelId="{37BC3927-427E-4D6F-B3D9-C3EF3A396B4B}" type="parTrans" cxnId="{DDF2DD60-AE88-44EB-BBFE-3CFC9C133971}">
      <dgm:prSet/>
      <dgm:spPr/>
      <dgm:t>
        <a:bodyPr/>
        <a:lstStyle/>
        <a:p>
          <a:endParaRPr lang="hr-HR" sz="2800"/>
        </a:p>
      </dgm:t>
    </dgm:pt>
    <dgm:pt modelId="{BD47F82D-BDF0-4999-9689-9C91CA808C33}" type="sibTrans" cxnId="{DDF2DD60-AE88-44EB-BBFE-3CFC9C133971}">
      <dgm:prSet/>
      <dgm:spPr/>
      <dgm:t>
        <a:bodyPr/>
        <a:lstStyle/>
        <a:p>
          <a:endParaRPr lang="hr-HR" sz="2800"/>
        </a:p>
      </dgm:t>
    </dgm:pt>
    <dgm:pt modelId="{D8828E78-0E62-437E-ABC0-6652EC5B0727}">
      <dgm:prSet custT="1"/>
      <dgm:spPr/>
      <dgm:t>
        <a:bodyPr/>
        <a:lstStyle/>
        <a:p>
          <a:r>
            <a:rPr lang="hr-HR" sz="1400" dirty="0" smtClean="0"/>
            <a:t>Imati stručnu pomoć kod definiranja i provedbe projekta - KONZULTANT ?!</a:t>
          </a:r>
          <a:endParaRPr lang="hr-HR" sz="1400" dirty="0"/>
        </a:p>
      </dgm:t>
    </dgm:pt>
    <dgm:pt modelId="{1FEEEE54-F6EC-45E0-9C71-B1B0659AFE77}" type="parTrans" cxnId="{68673223-DC66-4662-AF81-796575E1609A}">
      <dgm:prSet/>
      <dgm:spPr/>
      <dgm:t>
        <a:bodyPr/>
        <a:lstStyle/>
        <a:p>
          <a:endParaRPr lang="hr-HR" sz="2800"/>
        </a:p>
      </dgm:t>
    </dgm:pt>
    <dgm:pt modelId="{B7567F0D-009D-4B6B-941D-B80BA1C4287E}" type="sibTrans" cxnId="{68673223-DC66-4662-AF81-796575E1609A}">
      <dgm:prSet/>
      <dgm:spPr/>
      <dgm:t>
        <a:bodyPr/>
        <a:lstStyle/>
        <a:p>
          <a:endParaRPr lang="hr-HR" sz="2800"/>
        </a:p>
      </dgm:t>
    </dgm:pt>
    <dgm:pt modelId="{8286D2A4-EC31-46A3-B467-572495D54809}">
      <dgm:prSet custT="1"/>
      <dgm:spPr/>
      <dgm:t>
        <a:bodyPr/>
        <a:lstStyle/>
        <a:p>
          <a:r>
            <a:rPr lang="hr-HR" sz="1400" dirty="0" smtClean="0"/>
            <a:t>Odabrati javni poziv koji odgovara stvarnim potrebama i planovima poduzetnika</a:t>
          </a:r>
          <a:endParaRPr lang="hr-HR" sz="1400" dirty="0"/>
        </a:p>
      </dgm:t>
    </dgm:pt>
    <dgm:pt modelId="{751B3709-62EC-4E7C-A663-E35380F911D9}" type="parTrans" cxnId="{8109AF53-6B53-431D-8A7F-5C0DE25FCB11}">
      <dgm:prSet/>
      <dgm:spPr/>
      <dgm:t>
        <a:bodyPr/>
        <a:lstStyle/>
        <a:p>
          <a:endParaRPr lang="hr-HR" sz="2800"/>
        </a:p>
      </dgm:t>
    </dgm:pt>
    <dgm:pt modelId="{D1659217-4671-4F7C-B51D-33BC82A87F0D}" type="sibTrans" cxnId="{8109AF53-6B53-431D-8A7F-5C0DE25FCB11}">
      <dgm:prSet/>
      <dgm:spPr/>
      <dgm:t>
        <a:bodyPr/>
        <a:lstStyle/>
        <a:p>
          <a:endParaRPr lang="hr-HR" sz="2800"/>
        </a:p>
      </dgm:t>
    </dgm:pt>
    <dgm:pt modelId="{20408CB1-99E7-4411-A716-F75D6519C5D9}">
      <dgm:prSet custT="1"/>
      <dgm:spPr/>
      <dgm:t>
        <a:bodyPr/>
        <a:lstStyle/>
        <a:p>
          <a:r>
            <a:rPr lang="hr-HR" sz="1400" dirty="0" smtClean="0"/>
            <a:t>Prethodno iskustvo na EU projektu - iznimno bitno</a:t>
          </a:r>
          <a:endParaRPr lang="hr-HR" sz="1400" dirty="0"/>
        </a:p>
      </dgm:t>
    </dgm:pt>
    <dgm:pt modelId="{FC1B08E8-07F3-4D2D-B6C0-D871C57B119E}" type="parTrans" cxnId="{541ECD3F-9DF1-4C66-B7CD-AC2AADA0EA61}">
      <dgm:prSet/>
      <dgm:spPr/>
      <dgm:t>
        <a:bodyPr/>
        <a:lstStyle/>
        <a:p>
          <a:endParaRPr lang="hr-HR" sz="2800"/>
        </a:p>
      </dgm:t>
    </dgm:pt>
    <dgm:pt modelId="{6D7912BB-AA55-4121-B614-B03123C63792}" type="sibTrans" cxnId="{541ECD3F-9DF1-4C66-B7CD-AC2AADA0EA61}">
      <dgm:prSet/>
      <dgm:spPr/>
      <dgm:t>
        <a:bodyPr/>
        <a:lstStyle/>
        <a:p>
          <a:endParaRPr lang="hr-HR" sz="2800"/>
        </a:p>
      </dgm:t>
    </dgm:pt>
    <dgm:pt modelId="{7769F022-3AC6-4690-9381-EE165449EFC5}">
      <dgm:prSet custT="1"/>
      <dgm:spPr/>
      <dgm:t>
        <a:bodyPr/>
        <a:lstStyle/>
        <a:p>
          <a:r>
            <a:rPr lang="hr-HR" sz="1400" dirty="0" smtClean="0"/>
            <a:t>Mreža suradnika iz različitih područja projektnih aktivnosti</a:t>
          </a:r>
          <a:endParaRPr lang="hr-HR" sz="1400" dirty="0"/>
        </a:p>
      </dgm:t>
    </dgm:pt>
    <dgm:pt modelId="{58010830-BA94-4C2F-98EA-D54880C37F4C}" type="parTrans" cxnId="{CB95FB48-B2F2-41BC-9D64-9FC3B48AA6C8}">
      <dgm:prSet/>
      <dgm:spPr/>
      <dgm:t>
        <a:bodyPr/>
        <a:lstStyle/>
        <a:p>
          <a:endParaRPr lang="hr-HR" sz="2800"/>
        </a:p>
      </dgm:t>
    </dgm:pt>
    <dgm:pt modelId="{B6C8F067-09C0-4CD9-8BD5-BA3C2334C431}" type="sibTrans" cxnId="{CB95FB48-B2F2-41BC-9D64-9FC3B48AA6C8}">
      <dgm:prSet/>
      <dgm:spPr/>
      <dgm:t>
        <a:bodyPr/>
        <a:lstStyle/>
        <a:p>
          <a:endParaRPr lang="hr-HR" sz="2800"/>
        </a:p>
      </dgm:t>
    </dgm:pt>
    <dgm:pt modelId="{7CE6F7FB-7601-4214-B7CC-937485061526}">
      <dgm:prSet custT="1"/>
      <dgm:spPr/>
      <dgm:t>
        <a:bodyPr/>
        <a:lstStyle/>
        <a:p>
          <a:r>
            <a:rPr lang="hr-HR" sz="1400" dirty="0" smtClean="0"/>
            <a:t>Realno planiranje - osnova fluidne provedbe </a:t>
          </a:r>
          <a:endParaRPr lang="hr-HR" sz="1400" dirty="0"/>
        </a:p>
      </dgm:t>
    </dgm:pt>
    <dgm:pt modelId="{8FF9DD52-E95F-4EAD-BDB2-BF52239F8527}" type="parTrans" cxnId="{97126DA8-8995-4950-ADD6-7B75F659D5C4}">
      <dgm:prSet/>
      <dgm:spPr/>
      <dgm:t>
        <a:bodyPr/>
        <a:lstStyle/>
        <a:p>
          <a:endParaRPr lang="hr-HR" sz="2800"/>
        </a:p>
      </dgm:t>
    </dgm:pt>
    <dgm:pt modelId="{ED1D0E89-384E-49A1-BFC9-92B609484B35}" type="sibTrans" cxnId="{97126DA8-8995-4950-ADD6-7B75F659D5C4}">
      <dgm:prSet/>
      <dgm:spPr/>
      <dgm:t>
        <a:bodyPr/>
        <a:lstStyle/>
        <a:p>
          <a:endParaRPr lang="hr-HR" sz="2800"/>
        </a:p>
      </dgm:t>
    </dgm:pt>
    <dgm:pt modelId="{101CDF06-3CFF-4BF6-8F9F-63ADAD459A02}" type="pres">
      <dgm:prSet presAssocID="{3D0E0BD4-0953-42F6-AFCD-DC1B1C2AAF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AE568F5-FB0C-418D-A9CB-F928EE2E2CAE}" type="pres">
      <dgm:prSet presAssocID="{3CF2F0EE-CCD7-4EE7-94E1-F5013374D06A}" presName="parentLin" presStyleCnt="0"/>
      <dgm:spPr/>
    </dgm:pt>
    <dgm:pt modelId="{75EDCA4E-0BD3-4951-B4CD-469E4368A327}" type="pres">
      <dgm:prSet presAssocID="{3CF2F0EE-CCD7-4EE7-94E1-F5013374D06A}" presName="parentLeftMargin" presStyleLbl="node1" presStyleIdx="0" presStyleCnt="6"/>
      <dgm:spPr/>
      <dgm:t>
        <a:bodyPr/>
        <a:lstStyle/>
        <a:p>
          <a:endParaRPr lang="hr-HR"/>
        </a:p>
      </dgm:t>
    </dgm:pt>
    <dgm:pt modelId="{764490D2-7DD9-4472-AD57-7F32E56F2EF9}" type="pres">
      <dgm:prSet presAssocID="{3CF2F0EE-CCD7-4EE7-94E1-F5013374D06A}" presName="parentText" presStyleLbl="node1" presStyleIdx="0" presStyleCnt="6" custScaleX="12669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67A59751-4D36-4A1C-A169-C0AFAF0E3894}" type="pres">
      <dgm:prSet presAssocID="{3CF2F0EE-CCD7-4EE7-94E1-F5013374D06A}" presName="negativeSpace" presStyleCnt="0"/>
      <dgm:spPr/>
    </dgm:pt>
    <dgm:pt modelId="{4C57DE92-835D-4260-8FB0-41445796F88C}" type="pres">
      <dgm:prSet presAssocID="{3CF2F0EE-CCD7-4EE7-94E1-F5013374D06A}" presName="childText" presStyleLbl="conFgAcc1" presStyleIdx="0" presStyleCnt="6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860A8C04-7C56-4B72-994E-0262706D7A06}" type="pres">
      <dgm:prSet presAssocID="{BD47F82D-BDF0-4999-9689-9C91CA808C33}" presName="spaceBetweenRectangles" presStyleCnt="0"/>
      <dgm:spPr/>
    </dgm:pt>
    <dgm:pt modelId="{A144B75C-40D6-4D1B-9529-43570284F541}" type="pres">
      <dgm:prSet presAssocID="{D8828E78-0E62-437E-ABC0-6652EC5B0727}" presName="parentLin" presStyleCnt="0"/>
      <dgm:spPr/>
    </dgm:pt>
    <dgm:pt modelId="{EACC04F6-A43E-4554-B86D-14D3C558E2EC}" type="pres">
      <dgm:prSet presAssocID="{D8828E78-0E62-437E-ABC0-6652EC5B0727}" presName="parentLeftMargin" presStyleLbl="node1" presStyleIdx="0" presStyleCnt="6"/>
      <dgm:spPr/>
      <dgm:t>
        <a:bodyPr/>
        <a:lstStyle/>
        <a:p>
          <a:endParaRPr lang="hr-HR"/>
        </a:p>
      </dgm:t>
    </dgm:pt>
    <dgm:pt modelId="{A38D9B56-A5BF-4C6C-A4FB-F5969A46FD8C}" type="pres">
      <dgm:prSet presAssocID="{D8828E78-0E62-437E-ABC0-6652EC5B0727}" presName="parentText" presStyleLbl="node1" presStyleIdx="1" presStyleCnt="6" custScaleX="12669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7119ADDA-C3F9-4E19-B255-6A9715A8C876}" type="pres">
      <dgm:prSet presAssocID="{D8828E78-0E62-437E-ABC0-6652EC5B0727}" presName="negativeSpace" presStyleCnt="0"/>
      <dgm:spPr/>
    </dgm:pt>
    <dgm:pt modelId="{D4574BFB-E03A-448C-AAC8-E154E932E30E}" type="pres">
      <dgm:prSet presAssocID="{D8828E78-0E62-437E-ABC0-6652EC5B0727}" presName="childText" presStyleLbl="conFgAcc1" presStyleIdx="1" presStyleCnt="6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917985A9-B37B-46D7-A033-702320FAF00D}" type="pres">
      <dgm:prSet presAssocID="{B7567F0D-009D-4B6B-941D-B80BA1C4287E}" presName="spaceBetweenRectangles" presStyleCnt="0"/>
      <dgm:spPr/>
    </dgm:pt>
    <dgm:pt modelId="{4DB5DDDF-A11B-4C4D-8117-C6886C476AF6}" type="pres">
      <dgm:prSet presAssocID="{8286D2A4-EC31-46A3-B467-572495D54809}" presName="parentLin" presStyleCnt="0"/>
      <dgm:spPr/>
    </dgm:pt>
    <dgm:pt modelId="{0BBB378B-2738-4309-B26B-74D143D484DA}" type="pres">
      <dgm:prSet presAssocID="{8286D2A4-EC31-46A3-B467-572495D54809}" presName="parentLeftMargin" presStyleLbl="node1" presStyleIdx="1" presStyleCnt="6"/>
      <dgm:spPr/>
      <dgm:t>
        <a:bodyPr/>
        <a:lstStyle/>
        <a:p>
          <a:endParaRPr lang="hr-HR"/>
        </a:p>
      </dgm:t>
    </dgm:pt>
    <dgm:pt modelId="{329F99C3-CF0C-4294-A88C-55607E023BE0}" type="pres">
      <dgm:prSet presAssocID="{8286D2A4-EC31-46A3-B467-572495D54809}" presName="parentText" presStyleLbl="node1" presStyleIdx="2" presStyleCnt="6" custScaleX="12669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25650F62-CAED-4A13-86D1-6D86631EB80F}" type="pres">
      <dgm:prSet presAssocID="{8286D2A4-EC31-46A3-B467-572495D54809}" presName="negativeSpace" presStyleCnt="0"/>
      <dgm:spPr/>
    </dgm:pt>
    <dgm:pt modelId="{B99728E6-E227-487C-A589-2706799D536F}" type="pres">
      <dgm:prSet presAssocID="{8286D2A4-EC31-46A3-B467-572495D54809}" presName="childText" presStyleLbl="conFgAcc1" presStyleIdx="2" presStyleCnt="6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564B5D63-EC33-4FF7-88C4-34D14B2A526E}" type="pres">
      <dgm:prSet presAssocID="{D1659217-4671-4F7C-B51D-33BC82A87F0D}" presName="spaceBetweenRectangles" presStyleCnt="0"/>
      <dgm:spPr/>
    </dgm:pt>
    <dgm:pt modelId="{0B17EBEE-99DB-431A-902D-6AA49C116333}" type="pres">
      <dgm:prSet presAssocID="{20408CB1-99E7-4411-A716-F75D6519C5D9}" presName="parentLin" presStyleCnt="0"/>
      <dgm:spPr/>
    </dgm:pt>
    <dgm:pt modelId="{4E7C6CF3-FB54-43CF-B0BD-F1BE73C570C7}" type="pres">
      <dgm:prSet presAssocID="{20408CB1-99E7-4411-A716-F75D6519C5D9}" presName="parentLeftMargin" presStyleLbl="node1" presStyleIdx="2" presStyleCnt="6"/>
      <dgm:spPr/>
      <dgm:t>
        <a:bodyPr/>
        <a:lstStyle/>
        <a:p>
          <a:endParaRPr lang="hr-HR"/>
        </a:p>
      </dgm:t>
    </dgm:pt>
    <dgm:pt modelId="{CBE66A0A-E6E8-437F-BE64-28F9B4A1C5BA}" type="pres">
      <dgm:prSet presAssocID="{20408CB1-99E7-4411-A716-F75D6519C5D9}" presName="parentText" presStyleLbl="node1" presStyleIdx="3" presStyleCnt="6" custScaleX="12669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E612426D-A0AF-4668-B7A3-1F4C08CD91DA}" type="pres">
      <dgm:prSet presAssocID="{20408CB1-99E7-4411-A716-F75D6519C5D9}" presName="negativeSpace" presStyleCnt="0"/>
      <dgm:spPr/>
    </dgm:pt>
    <dgm:pt modelId="{511D4039-9273-48C2-A89B-A63795ED99D0}" type="pres">
      <dgm:prSet presAssocID="{20408CB1-99E7-4411-A716-F75D6519C5D9}" presName="childText" presStyleLbl="conFgAcc1" presStyleIdx="3" presStyleCnt="6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CC54E201-08D4-4B86-ABEA-C2D314EE845B}" type="pres">
      <dgm:prSet presAssocID="{6D7912BB-AA55-4121-B614-B03123C63792}" presName="spaceBetweenRectangles" presStyleCnt="0"/>
      <dgm:spPr/>
    </dgm:pt>
    <dgm:pt modelId="{6C3ECA81-0D32-4E00-9788-E4C10B050532}" type="pres">
      <dgm:prSet presAssocID="{7769F022-3AC6-4690-9381-EE165449EFC5}" presName="parentLin" presStyleCnt="0"/>
      <dgm:spPr/>
    </dgm:pt>
    <dgm:pt modelId="{F71BBF36-262C-4142-A466-294EC30589F4}" type="pres">
      <dgm:prSet presAssocID="{7769F022-3AC6-4690-9381-EE165449EFC5}" presName="parentLeftMargin" presStyleLbl="node1" presStyleIdx="3" presStyleCnt="6"/>
      <dgm:spPr/>
      <dgm:t>
        <a:bodyPr/>
        <a:lstStyle/>
        <a:p>
          <a:endParaRPr lang="hr-HR"/>
        </a:p>
      </dgm:t>
    </dgm:pt>
    <dgm:pt modelId="{258A79D2-1A73-4E65-A02E-1C0005E1D051}" type="pres">
      <dgm:prSet presAssocID="{7769F022-3AC6-4690-9381-EE165449EFC5}" presName="parentText" presStyleLbl="node1" presStyleIdx="4" presStyleCnt="6" custScaleX="12669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6BC6A57A-7E9B-4991-A1D0-0E562027E2B5}" type="pres">
      <dgm:prSet presAssocID="{7769F022-3AC6-4690-9381-EE165449EFC5}" presName="negativeSpace" presStyleCnt="0"/>
      <dgm:spPr/>
    </dgm:pt>
    <dgm:pt modelId="{3D236930-062D-409A-8CEF-98723BC53170}" type="pres">
      <dgm:prSet presAssocID="{7769F022-3AC6-4690-9381-EE165449EFC5}" presName="childText" presStyleLbl="conFgAcc1" presStyleIdx="4" presStyleCnt="6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71832AD1-6B17-438D-83EE-41443A4999F4}" type="pres">
      <dgm:prSet presAssocID="{B6C8F067-09C0-4CD9-8BD5-BA3C2334C431}" presName="spaceBetweenRectangles" presStyleCnt="0"/>
      <dgm:spPr/>
    </dgm:pt>
    <dgm:pt modelId="{3E710B0B-5379-4306-BA1F-E5778033788F}" type="pres">
      <dgm:prSet presAssocID="{7CE6F7FB-7601-4214-B7CC-937485061526}" presName="parentLin" presStyleCnt="0"/>
      <dgm:spPr/>
    </dgm:pt>
    <dgm:pt modelId="{933D9E50-8603-4693-8B51-62F39B5AA45F}" type="pres">
      <dgm:prSet presAssocID="{7CE6F7FB-7601-4214-B7CC-937485061526}" presName="parentLeftMargin" presStyleLbl="node1" presStyleIdx="4" presStyleCnt="6"/>
      <dgm:spPr/>
      <dgm:t>
        <a:bodyPr/>
        <a:lstStyle/>
        <a:p>
          <a:endParaRPr lang="hr-HR"/>
        </a:p>
      </dgm:t>
    </dgm:pt>
    <dgm:pt modelId="{A8262A61-8558-4504-98E7-EA05E625A106}" type="pres">
      <dgm:prSet presAssocID="{7CE6F7FB-7601-4214-B7CC-937485061526}" presName="parentText" presStyleLbl="node1" presStyleIdx="5" presStyleCnt="6" custScaleX="12669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E0337F6C-916C-439C-85C2-C46DBBA472A1}" type="pres">
      <dgm:prSet presAssocID="{7CE6F7FB-7601-4214-B7CC-937485061526}" presName="negativeSpace" presStyleCnt="0"/>
      <dgm:spPr/>
    </dgm:pt>
    <dgm:pt modelId="{BD67FCAB-9622-4304-9C88-5E21945FF73C}" type="pres">
      <dgm:prSet presAssocID="{7CE6F7FB-7601-4214-B7CC-937485061526}" presName="childText" presStyleLbl="conFgAcc1" presStyleIdx="5" presStyleCnt="6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</dgm:ptLst>
  <dgm:cxnLst>
    <dgm:cxn modelId="{27A05C83-F6CA-4CDF-87A7-5FF344335758}" type="presOf" srcId="{3CF2F0EE-CCD7-4EE7-94E1-F5013374D06A}" destId="{75EDCA4E-0BD3-4951-B4CD-469E4368A327}" srcOrd="0" destOrd="0" presId="urn:microsoft.com/office/officeart/2005/8/layout/list1"/>
    <dgm:cxn modelId="{DDF2DD60-AE88-44EB-BBFE-3CFC9C133971}" srcId="{3D0E0BD4-0953-42F6-AFCD-DC1B1C2AAF8A}" destId="{3CF2F0EE-CCD7-4EE7-94E1-F5013374D06A}" srcOrd="0" destOrd="0" parTransId="{37BC3927-427E-4D6F-B3D9-C3EF3A396B4B}" sibTransId="{BD47F82D-BDF0-4999-9689-9C91CA808C33}"/>
    <dgm:cxn modelId="{D32D0C9C-746D-4A57-A6BA-D6F2C4010E1F}" type="presOf" srcId="{20408CB1-99E7-4411-A716-F75D6519C5D9}" destId="{CBE66A0A-E6E8-437F-BE64-28F9B4A1C5BA}" srcOrd="1" destOrd="0" presId="urn:microsoft.com/office/officeart/2005/8/layout/list1"/>
    <dgm:cxn modelId="{A9B6DE01-5B3C-485F-94BE-A94C885D0D74}" type="presOf" srcId="{8286D2A4-EC31-46A3-B467-572495D54809}" destId="{0BBB378B-2738-4309-B26B-74D143D484DA}" srcOrd="0" destOrd="0" presId="urn:microsoft.com/office/officeart/2005/8/layout/list1"/>
    <dgm:cxn modelId="{CB95FB48-B2F2-41BC-9D64-9FC3B48AA6C8}" srcId="{3D0E0BD4-0953-42F6-AFCD-DC1B1C2AAF8A}" destId="{7769F022-3AC6-4690-9381-EE165449EFC5}" srcOrd="4" destOrd="0" parTransId="{58010830-BA94-4C2F-98EA-D54880C37F4C}" sibTransId="{B6C8F067-09C0-4CD9-8BD5-BA3C2334C431}"/>
    <dgm:cxn modelId="{541ECD3F-9DF1-4C66-B7CD-AC2AADA0EA61}" srcId="{3D0E0BD4-0953-42F6-AFCD-DC1B1C2AAF8A}" destId="{20408CB1-99E7-4411-A716-F75D6519C5D9}" srcOrd="3" destOrd="0" parTransId="{FC1B08E8-07F3-4D2D-B6C0-D871C57B119E}" sibTransId="{6D7912BB-AA55-4121-B614-B03123C63792}"/>
    <dgm:cxn modelId="{22C9C617-8249-4721-99FD-E1C306FFBFD5}" type="presOf" srcId="{D8828E78-0E62-437E-ABC0-6652EC5B0727}" destId="{EACC04F6-A43E-4554-B86D-14D3C558E2EC}" srcOrd="0" destOrd="0" presId="urn:microsoft.com/office/officeart/2005/8/layout/list1"/>
    <dgm:cxn modelId="{8109AF53-6B53-431D-8A7F-5C0DE25FCB11}" srcId="{3D0E0BD4-0953-42F6-AFCD-DC1B1C2AAF8A}" destId="{8286D2A4-EC31-46A3-B467-572495D54809}" srcOrd="2" destOrd="0" parTransId="{751B3709-62EC-4E7C-A663-E35380F911D9}" sibTransId="{D1659217-4671-4F7C-B51D-33BC82A87F0D}"/>
    <dgm:cxn modelId="{7FF6328D-6579-4789-B539-FAA7E872501D}" type="presOf" srcId="{7769F022-3AC6-4690-9381-EE165449EFC5}" destId="{F71BBF36-262C-4142-A466-294EC30589F4}" srcOrd="0" destOrd="0" presId="urn:microsoft.com/office/officeart/2005/8/layout/list1"/>
    <dgm:cxn modelId="{14602AB6-0CA9-433F-BE33-606460992AC7}" type="presOf" srcId="{8286D2A4-EC31-46A3-B467-572495D54809}" destId="{329F99C3-CF0C-4294-A88C-55607E023BE0}" srcOrd="1" destOrd="0" presId="urn:microsoft.com/office/officeart/2005/8/layout/list1"/>
    <dgm:cxn modelId="{EA66062E-0D13-4742-A1D6-190C6E35266B}" type="presOf" srcId="{7CE6F7FB-7601-4214-B7CC-937485061526}" destId="{A8262A61-8558-4504-98E7-EA05E625A106}" srcOrd="1" destOrd="0" presId="urn:microsoft.com/office/officeart/2005/8/layout/list1"/>
    <dgm:cxn modelId="{CE64772F-82F5-4C1D-9161-2A2126383C9D}" type="presOf" srcId="{20408CB1-99E7-4411-A716-F75D6519C5D9}" destId="{4E7C6CF3-FB54-43CF-B0BD-F1BE73C570C7}" srcOrd="0" destOrd="0" presId="urn:microsoft.com/office/officeart/2005/8/layout/list1"/>
    <dgm:cxn modelId="{90CD65A9-DB83-46A3-AA38-079EEF6DFFD7}" type="presOf" srcId="{D8828E78-0E62-437E-ABC0-6652EC5B0727}" destId="{A38D9B56-A5BF-4C6C-A4FB-F5969A46FD8C}" srcOrd="1" destOrd="0" presId="urn:microsoft.com/office/officeart/2005/8/layout/list1"/>
    <dgm:cxn modelId="{68673223-DC66-4662-AF81-796575E1609A}" srcId="{3D0E0BD4-0953-42F6-AFCD-DC1B1C2AAF8A}" destId="{D8828E78-0E62-437E-ABC0-6652EC5B0727}" srcOrd="1" destOrd="0" parTransId="{1FEEEE54-F6EC-45E0-9C71-B1B0659AFE77}" sibTransId="{B7567F0D-009D-4B6B-941D-B80BA1C4287E}"/>
    <dgm:cxn modelId="{97126DA8-8995-4950-ADD6-7B75F659D5C4}" srcId="{3D0E0BD4-0953-42F6-AFCD-DC1B1C2AAF8A}" destId="{7CE6F7FB-7601-4214-B7CC-937485061526}" srcOrd="5" destOrd="0" parTransId="{8FF9DD52-E95F-4EAD-BDB2-BF52239F8527}" sibTransId="{ED1D0E89-384E-49A1-BFC9-92B609484B35}"/>
    <dgm:cxn modelId="{22AFB2BF-10A6-4E50-9603-E56A03C9D436}" type="presOf" srcId="{7CE6F7FB-7601-4214-B7CC-937485061526}" destId="{933D9E50-8603-4693-8B51-62F39B5AA45F}" srcOrd="0" destOrd="0" presId="urn:microsoft.com/office/officeart/2005/8/layout/list1"/>
    <dgm:cxn modelId="{9959A3A8-6640-48E9-A2CD-0776A4A29ADF}" type="presOf" srcId="{3CF2F0EE-CCD7-4EE7-94E1-F5013374D06A}" destId="{764490D2-7DD9-4472-AD57-7F32E56F2EF9}" srcOrd="1" destOrd="0" presId="urn:microsoft.com/office/officeart/2005/8/layout/list1"/>
    <dgm:cxn modelId="{E01745E6-5C96-4299-8C16-577CBAA38F3B}" type="presOf" srcId="{3D0E0BD4-0953-42F6-AFCD-DC1B1C2AAF8A}" destId="{101CDF06-3CFF-4BF6-8F9F-63ADAD459A02}" srcOrd="0" destOrd="0" presId="urn:microsoft.com/office/officeart/2005/8/layout/list1"/>
    <dgm:cxn modelId="{9156CF94-670A-41E3-A8F1-9A78A4F702EE}" type="presOf" srcId="{7769F022-3AC6-4690-9381-EE165449EFC5}" destId="{258A79D2-1A73-4E65-A02E-1C0005E1D051}" srcOrd="1" destOrd="0" presId="urn:microsoft.com/office/officeart/2005/8/layout/list1"/>
    <dgm:cxn modelId="{72C97BC5-9646-4178-BD8C-FC012917A024}" type="presParOf" srcId="{101CDF06-3CFF-4BF6-8F9F-63ADAD459A02}" destId="{2AE568F5-FB0C-418D-A9CB-F928EE2E2CAE}" srcOrd="0" destOrd="0" presId="urn:microsoft.com/office/officeart/2005/8/layout/list1"/>
    <dgm:cxn modelId="{7AE01A16-B7D9-4654-8C36-BF7EF2CAF047}" type="presParOf" srcId="{2AE568F5-FB0C-418D-A9CB-F928EE2E2CAE}" destId="{75EDCA4E-0BD3-4951-B4CD-469E4368A327}" srcOrd="0" destOrd="0" presId="urn:microsoft.com/office/officeart/2005/8/layout/list1"/>
    <dgm:cxn modelId="{A8710D6B-E4B4-4C76-BB68-D8BD8223095C}" type="presParOf" srcId="{2AE568F5-FB0C-418D-A9CB-F928EE2E2CAE}" destId="{764490D2-7DD9-4472-AD57-7F32E56F2EF9}" srcOrd="1" destOrd="0" presId="urn:microsoft.com/office/officeart/2005/8/layout/list1"/>
    <dgm:cxn modelId="{959D1DB7-71DE-4ECC-88A5-284ED683B169}" type="presParOf" srcId="{101CDF06-3CFF-4BF6-8F9F-63ADAD459A02}" destId="{67A59751-4D36-4A1C-A169-C0AFAF0E3894}" srcOrd="1" destOrd="0" presId="urn:microsoft.com/office/officeart/2005/8/layout/list1"/>
    <dgm:cxn modelId="{97829F8C-8149-4A4E-B34E-D6A116DF1D09}" type="presParOf" srcId="{101CDF06-3CFF-4BF6-8F9F-63ADAD459A02}" destId="{4C57DE92-835D-4260-8FB0-41445796F88C}" srcOrd="2" destOrd="0" presId="urn:microsoft.com/office/officeart/2005/8/layout/list1"/>
    <dgm:cxn modelId="{6A2A928F-A2FC-4E90-AE89-C2035152C01A}" type="presParOf" srcId="{101CDF06-3CFF-4BF6-8F9F-63ADAD459A02}" destId="{860A8C04-7C56-4B72-994E-0262706D7A06}" srcOrd="3" destOrd="0" presId="urn:microsoft.com/office/officeart/2005/8/layout/list1"/>
    <dgm:cxn modelId="{266D73FB-9252-42C8-BCF1-FAC9D70CE5B6}" type="presParOf" srcId="{101CDF06-3CFF-4BF6-8F9F-63ADAD459A02}" destId="{A144B75C-40D6-4D1B-9529-43570284F541}" srcOrd="4" destOrd="0" presId="urn:microsoft.com/office/officeart/2005/8/layout/list1"/>
    <dgm:cxn modelId="{A58AD1BE-5840-494F-B114-1A2F00D17020}" type="presParOf" srcId="{A144B75C-40D6-4D1B-9529-43570284F541}" destId="{EACC04F6-A43E-4554-B86D-14D3C558E2EC}" srcOrd="0" destOrd="0" presId="urn:microsoft.com/office/officeart/2005/8/layout/list1"/>
    <dgm:cxn modelId="{ADFF2908-D447-4203-A3DE-7E3AF2111040}" type="presParOf" srcId="{A144B75C-40D6-4D1B-9529-43570284F541}" destId="{A38D9B56-A5BF-4C6C-A4FB-F5969A46FD8C}" srcOrd="1" destOrd="0" presId="urn:microsoft.com/office/officeart/2005/8/layout/list1"/>
    <dgm:cxn modelId="{346C0608-A1B5-4604-AF35-A15CFF5FDFC9}" type="presParOf" srcId="{101CDF06-3CFF-4BF6-8F9F-63ADAD459A02}" destId="{7119ADDA-C3F9-4E19-B255-6A9715A8C876}" srcOrd="5" destOrd="0" presId="urn:microsoft.com/office/officeart/2005/8/layout/list1"/>
    <dgm:cxn modelId="{56E69D33-04BA-4987-B23C-731AF78AA252}" type="presParOf" srcId="{101CDF06-3CFF-4BF6-8F9F-63ADAD459A02}" destId="{D4574BFB-E03A-448C-AAC8-E154E932E30E}" srcOrd="6" destOrd="0" presId="urn:microsoft.com/office/officeart/2005/8/layout/list1"/>
    <dgm:cxn modelId="{BB961353-56B0-4468-BC7A-7253BAEF4D98}" type="presParOf" srcId="{101CDF06-3CFF-4BF6-8F9F-63ADAD459A02}" destId="{917985A9-B37B-46D7-A033-702320FAF00D}" srcOrd="7" destOrd="0" presId="urn:microsoft.com/office/officeart/2005/8/layout/list1"/>
    <dgm:cxn modelId="{21D72EAB-41A1-406A-BFCD-35FEEECB1465}" type="presParOf" srcId="{101CDF06-3CFF-4BF6-8F9F-63ADAD459A02}" destId="{4DB5DDDF-A11B-4C4D-8117-C6886C476AF6}" srcOrd="8" destOrd="0" presId="urn:microsoft.com/office/officeart/2005/8/layout/list1"/>
    <dgm:cxn modelId="{C4D20BA8-3B7B-458F-8E90-EF23CC3B0910}" type="presParOf" srcId="{4DB5DDDF-A11B-4C4D-8117-C6886C476AF6}" destId="{0BBB378B-2738-4309-B26B-74D143D484DA}" srcOrd="0" destOrd="0" presId="urn:microsoft.com/office/officeart/2005/8/layout/list1"/>
    <dgm:cxn modelId="{4FEFAC37-098B-4A0A-B672-B42C432F23ED}" type="presParOf" srcId="{4DB5DDDF-A11B-4C4D-8117-C6886C476AF6}" destId="{329F99C3-CF0C-4294-A88C-55607E023BE0}" srcOrd="1" destOrd="0" presId="urn:microsoft.com/office/officeart/2005/8/layout/list1"/>
    <dgm:cxn modelId="{943DCFA2-66D9-45A8-A3C7-A2EB811E31A2}" type="presParOf" srcId="{101CDF06-3CFF-4BF6-8F9F-63ADAD459A02}" destId="{25650F62-CAED-4A13-86D1-6D86631EB80F}" srcOrd="9" destOrd="0" presId="urn:microsoft.com/office/officeart/2005/8/layout/list1"/>
    <dgm:cxn modelId="{65746D20-808B-48B7-B4B3-A613BC4BA658}" type="presParOf" srcId="{101CDF06-3CFF-4BF6-8F9F-63ADAD459A02}" destId="{B99728E6-E227-487C-A589-2706799D536F}" srcOrd="10" destOrd="0" presId="urn:microsoft.com/office/officeart/2005/8/layout/list1"/>
    <dgm:cxn modelId="{21335664-F5AB-43E7-91B5-16E243075E83}" type="presParOf" srcId="{101CDF06-3CFF-4BF6-8F9F-63ADAD459A02}" destId="{564B5D63-EC33-4FF7-88C4-34D14B2A526E}" srcOrd="11" destOrd="0" presId="urn:microsoft.com/office/officeart/2005/8/layout/list1"/>
    <dgm:cxn modelId="{964146AC-EE1B-4952-AD84-C3FEDC1FAF9B}" type="presParOf" srcId="{101CDF06-3CFF-4BF6-8F9F-63ADAD459A02}" destId="{0B17EBEE-99DB-431A-902D-6AA49C116333}" srcOrd="12" destOrd="0" presId="urn:microsoft.com/office/officeart/2005/8/layout/list1"/>
    <dgm:cxn modelId="{961D16DE-1E0B-45EE-BB44-246BC1CF0C7B}" type="presParOf" srcId="{0B17EBEE-99DB-431A-902D-6AA49C116333}" destId="{4E7C6CF3-FB54-43CF-B0BD-F1BE73C570C7}" srcOrd="0" destOrd="0" presId="urn:microsoft.com/office/officeart/2005/8/layout/list1"/>
    <dgm:cxn modelId="{F2D56959-DF86-49EC-8A8F-FB9CBFB7FC35}" type="presParOf" srcId="{0B17EBEE-99DB-431A-902D-6AA49C116333}" destId="{CBE66A0A-E6E8-437F-BE64-28F9B4A1C5BA}" srcOrd="1" destOrd="0" presId="urn:microsoft.com/office/officeart/2005/8/layout/list1"/>
    <dgm:cxn modelId="{70748B64-2EC8-4BFF-A6BA-106DFA23D34F}" type="presParOf" srcId="{101CDF06-3CFF-4BF6-8F9F-63ADAD459A02}" destId="{E612426D-A0AF-4668-B7A3-1F4C08CD91DA}" srcOrd="13" destOrd="0" presId="urn:microsoft.com/office/officeart/2005/8/layout/list1"/>
    <dgm:cxn modelId="{FB14AFDD-1572-4508-890D-4761E5F3B9E6}" type="presParOf" srcId="{101CDF06-3CFF-4BF6-8F9F-63ADAD459A02}" destId="{511D4039-9273-48C2-A89B-A63795ED99D0}" srcOrd="14" destOrd="0" presId="urn:microsoft.com/office/officeart/2005/8/layout/list1"/>
    <dgm:cxn modelId="{B05ACC31-0BA9-4CE5-AF2E-AC72EEC0ACB8}" type="presParOf" srcId="{101CDF06-3CFF-4BF6-8F9F-63ADAD459A02}" destId="{CC54E201-08D4-4B86-ABEA-C2D314EE845B}" srcOrd="15" destOrd="0" presId="urn:microsoft.com/office/officeart/2005/8/layout/list1"/>
    <dgm:cxn modelId="{D3180D0B-DCD5-4B60-B782-A57F198FD047}" type="presParOf" srcId="{101CDF06-3CFF-4BF6-8F9F-63ADAD459A02}" destId="{6C3ECA81-0D32-4E00-9788-E4C10B050532}" srcOrd="16" destOrd="0" presId="urn:microsoft.com/office/officeart/2005/8/layout/list1"/>
    <dgm:cxn modelId="{A2F7894B-FBF7-40B6-B5BA-2BD3D0CB7381}" type="presParOf" srcId="{6C3ECA81-0D32-4E00-9788-E4C10B050532}" destId="{F71BBF36-262C-4142-A466-294EC30589F4}" srcOrd="0" destOrd="0" presId="urn:microsoft.com/office/officeart/2005/8/layout/list1"/>
    <dgm:cxn modelId="{65F6C1D0-795C-4682-938E-BC1867A5425D}" type="presParOf" srcId="{6C3ECA81-0D32-4E00-9788-E4C10B050532}" destId="{258A79D2-1A73-4E65-A02E-1C0005E1D051}" srcOrd="1" destOrd="0" presId="urn:microsoft.com/office/officeart/2005/8/layout/list1"/>
    <dgm:cxn modelId="{6A8B1C42-1DEC-4E5C-A85F-67D0D60688FF}" type="presParOf" srcId="{101CDF06-3CFF-4BF6-8F9F-63ADAD459A02}" destId="{6BC6A57A-7E9B-4991-A1D0-0E562027E2B5}" srcOrd="17" destOrd="0" presId="urn:microsoft.com/office/officeart/2005/8/layout/list1"/>
    <dgm:cxn modelId="{75F27FB7-0ED0-4014-94A1-00CAB410DBC3}" type="presParOf" srcId="{101CDF06-3CFF-4BF6-8F9F-63ADAD459A02}" destId="{3D236930-062D-409A-8CEF-98723BC53170}" srcOrd="18" destOrd="0" presId="urn:microsoft.com/office/officeart/2005/8/layout/list1"/>
    <dgm:cxn modelId="{78D05724-DA1A-404D-80F0-618943FE22AD}" type="presParOf" srcId="{101CDF06-3CFF-4BF6-8F9F-63ADAD459A02}" destId="{71832AD1-6B17-438D-83EE-41443A4999F4}" srcOrd="19" destOrd="0" presId="urn:microsoft.com/office/officeart/2005/8/layout/list1"/>
    <dgm:cxn modelId="{274EB2C8-F4AE-455F-8736-CB198EE1F8F4}" type="presParOf" srcId="{101CDF06-3CFF-4BF6-8F9F-63ADAD459A02}" destId="{3E710B0B-5379-4306-BA1F-E5778033788F}" srcOrd="20" destOrd="0" presId="urn:microsoft.com/office/officeart/2005/8/layout/list1"/>
    <dgm:cxn modelId="{D9591CF7-CE57-47C3-980E-D2583B7C402D}" type="presParOf" srcId="{3E710B0B-5379-4306-BA1F-E5778033788F}" destId="{933D9E50-8603-4693-8B51-62F39B5AA45F}" srcOrd="0" destOrd="0" presId="urn:microsoft.com/office/officeart/2005/8/layout/list1"/>
    <dgm:cxn modelId="{6C152CBA-D38C-496C-B74B-3F94607B0043}" type="presParOf" srcId="{3E710B0B-5379-4306-BA1F-E5778033788F}" destId="{A8262A61-8558-4504-98E7-EA05E625A106}" srcOrd="1" destOrd="0" presId="urn:microsoft.com/office/officeart/2005/8/layout/list1"/>
    <dgm:cxn modelId="{0A33A5B0-A593-40D5-AB14-9D3D313E4E32}" type="presParOf" srcId="{101CDF06-3CFF-4BF6-8F9F-63ADAD459A02}" destId="{E0337F6C-916C-439C-85C2-C46DBBA472A1}" srcOrd="21" destOrd="0" presId="urn:microsoft.com/office/officeart/2005/8/layout/list1"/>
    <dgm:cxn modelId="{3C44C216-B155-4162-95F7-6071BD4B7D87}" type="presParOf" srcId="{101CDF06-3CFF-4BF6-8F9F-63ADAD459A02}" destId="{BD67FCAB-9622-4304-9C88-5E21945FF73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CA2BBD-AE98-440C-9DE2-E73A0E5C589A}" type="doc">
      <dgm:prSet loTypeId="urn:microsoft.com/office/officeart/2005/8/layout/lProcess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D7DDF9A5-D6F3-4E15-A1C2-85284821C0C8}">
      <dgm:prSet phldrT="[Text]" custT="1"/>
      <dgm:spPr/>
      <dgm:t>
        <a:bodyPr/>
        <a:lstStyle/>
        <a:p>
          <a:r>
            <a:rPr lang="hr-HR" sz="2400" b="1" dirty="0" smtClean="0"/>
            <a:t>MIKRO</a:t>
          </a:r>
          <a:endParaRPr lang="hr-HR" sz="2400" b="1" dirty="0"/>
        </a:p>
      </dgm:t>
    </dgm:pt>
    <dgm:pt modelId="{56971F3E-B940-4DEA-8168-9E3CD5A48D8A}" type="parTrans" cxnId="{F1FE46CE-31E2-42DE-AB0F-08377D016F73}">
      <dgm:prSet/>
      <dgm:spPr/>
      <dgm:t>
        <a:bodyPr/>
        <a:lstStyle/>
        <a:p>
          <a:endParaRPr lang="hr-HR"/>
        </a:p>
      </dgm:t>
    </dgm:pt>
    <dgm:pt modelId="{6F5E88BF-AFEE-46B1-BD50-5D7192EED7FD}" type="sibTrans" cxnId="{F1FE46CE-31E2-42DE-AB0F-08377D016F73}">
      <dgm:prSet/>
      <dgm:spPr/>
      <dgm:t>
        <a:bodyPr/>
        <a:lstStyle/>
        <a:p>
          <a:endParaRPr lang="hr-HR"/>
        </a:p>
      </dgm:t>
    </dgm:pt>
    <dgm:pt modelId="{7203BFDE-9AD1-4F30-87E6-43F47103ECBE}">
      <dgm:prSet phldrT="[Text]" custT="1"/>
      <dgm:spPr/>
      <dgm:t>
        <a:bodyPr/>
        <a:lstStyle/>
        <a:p>
          <a:r>
            <a:rPr lang="hr-HR" sz="2400" dirty="0" smtClean="0"/>
            <a:t>&lt; 10</a:t>
          </a:r>
          <a:endParaRPr lang="hr-HR" sz="2400" dirty="0"/>
        </a:p>
      </dgm:t>
    </dgm:pt>
    <dgm:pt modelId="{5EE58E6A-8F4F-4840-BB94-6D98D639AE44}" type="parTrans" cxnId="{CC984ED8-7E8D-4716-8B36-90F3C14DA6CB}">
      <dgm:prSet/>
      <dgm:spPr/>
      <dgm:t>
        <a:bodyPr/>
        <a:lstStyle/>
        <a:p>
          <a:endParaRPr lang="hr-HR"/>
        </a:p>
      </dgm:t>
    </dgm:pt>
    <dgm:pt modelId="{BE50E56C-C491-4CDB-BA67-5159CE42C069}" type="sibTrans" cxnId="{CC984ED8-7E8D-4716-8B36-90F3C14DA6CB}">
      <dgm:prSet/>
      <dgm:spPr/>
      <dgm:t>
        <a:bodyPr/>
        <a:lstStyle/>
        <a:p>
          <a:endParaRPr lang="hr-HR"/>
        </a:p>
      </dgm:t>
    </dgm:pt>
    <dgm:pt modelId="{8FA3785C-BDD0-4422-9B02-948060C17D0F}">
      <dgm:prSet phldrT="[Text]" custT="1"/>
      <dgm:spPr/>
      <dgm:t>
        <a:bodyPr/>
        <a:lstStyle/>
        <a:p>
          <a:r>
            <a:rPr lang="hr-HR" sz="2400" dirty="0" smtClean="0"/>
            <a:t>&lt; 2 mil EUR</a:t>
          </a:r>
          <a:endParaRPr lang="hr-HR" sz="2400" dirty="0"/>
        </a:p>
      </dgm:t>
    </dgm:pt>
    <dgm:pt modelId="{3FAC30DE-6898-41E4-B6A0-116A94BC159B}" type="parTrans" cxnId="{DA788DAE-539E-4CA4-B04C-634D4D7D0AC4}">
      <dgm:prSet/>
      <dgm:spPr/>
      <dgm:t>
        <a:bodyPr/>
        <a:lstStyle/>
        <a:p>
          <a:endParaRPr lang="hr-HR"/>
        </a:p>
      </dgm:t>
    </dgm:pt>
    <dgm:pt modelId="{BD841EBA-847D-436B-B6D5-DD94CDBCB9F2}" type="sibTrans" cxnId="{DA788DAE-539E-4CA4-B04C-634D4D7D0AC4}">
      <dgm:prSet/>
      <dgm:spPr/>
      <dgm:t>
        <a:bodyPr/>
        <a:lstStyle/>
        <a:p>
          <a:endParaRPr lang="hr-HR"/>
        </a:p>
      </dgm:t>
    </dgm:pt>
    <dgm:pt modelId="{8BC17593-8A74-40A7-A3F2-23F2F5C77902}">
      <dgm:prSet phldrT="[Text]" custT="1"/>
      <dgm:spPr/>
      <dgm:t>
        <a:bodyPr/>
        <a:lstStyle/>
        <a:p>
          <a:r>
            <a:rPr lang="hr-HR" sz="2400" b="1" dirty="0" smtClean="0"/>
            <a:t>MALO</a:t>
          </a:r>
          <a:endParaRPr lang="hr-HR" sz="2400" b="1" dirty="0"/>
        </a:p>
      </dgm:t>
    </dgm:pt>
    <dgm:pt modelId="{6BD02BC8-AE1D-4222-A32B-9ABF01FF9FFF}" type="parTrans" cxnId="{F370568F-A7CF-423C-9FDF-D59F182487AC}">
      <dgm:prSet/>
      <dgm:spPr/>
      <dgm:t>
        <a:bodyPr/>
        <a:lstStyle/>
        <a:p>
          <a:endParaRPr lang="hr-HR"/>
        </a:p>
      </dgm:t>
    </dgm:pt>
    <dgm:pt modelId="{E0B41173-9362-4BEA-BFAE-0FAB8FAF9481}" type="sibTrans" cxnId="{F370568F-A7CF-423C-9FDF-D59F182487AC}">
      <dgm:prSet/>
      <dgm:spPr/>
      <dgm:t>
        <a:bodyPr/>
        <a:lstStyle/>
        <a:p>
          <a:endParaRPr lang="hr-HR"/>
        </a:p>
      </dgm:t>
    </dgm:pt>
    <dgm:pt modelId="{951F3CB0-0C11-4013-B0EA-A3998DD94139}">
      <dgm:prSet phldrT="[Text]" custT="1"/>
      <dgm:spPr/>
      <dgm:t>
        <a:bodyPr/>
        <a:lstStyle/>
        <a:p>
          <a:r>
            <a:rPr lang="hr-HR" sz="2400" dirty="0" smtClean="0"/>
            <a:t>&lt; 50</a:t>
          </a:r>
          <a:endParaRPr lang="hr-HR" sz="2400" dirty="0"/>
        </a:p>
      </dgm:t>
    </dgm:pt>
    <dgm:pt modelId="{E516751A-216A-4D4D-AFCD-981431932F20}" type="parTrans" cxnId="{21A2FE14-3AFA-4A8D-B60D-636909DABCB8}">
      <dgm:prSet/>
      <dgm:spPr/>
      <dgm:t>
        <a:bodyPr/>
        <a:lstStyle/>
        <a:p>
          <a:endParaRPr lang="hr-HR"/>
        </a:p>
      </dgm:t>
    </dgm:pt>
    <dgm:pt modelId="{AAAF5EBE-6531-4CF2-B021-D6FEDC07C485}" type="sibTrans" cxnId="{21A2FE14-3AFA-4A8D-B60D-636909DABCB8}">
      <dgm:prSet/>
      <dgm:spPr/>
      <dgm:t>
        <a:bodyPr/>
        <a:lstStyle/>
        <a:p>
          <a:endParaRPr lang="hr-HR"/>
        </a:p>
      </dgm:t>
    </dgm:pt>
    <dgm:pt modelId="{0E2E63E5-B9E6-4F01-979F-B7F8C9C378F0}">
      <dgm:prSet phldrT="[Text]" custT="1"/>
      <dgm:spPr/>
      <dgm:t>
        <a:bodyPr/>
        <a:lstStyle/>
        <a:p>
          <a:r>
            <a:rPr lang="hr-HR" sz="2400" dirty="0" smtClean="0"/>
            <a:t>&lt; 10 mil EUR</a:t>
          </a:r>
          <a:endParaRPr lang="hr-HR" sz="2400" dirty="0"/>
        </a:p>
      </dgm:t>
    </dgm:pt>
    <dgm:pt modelId="{39F0FA4F-652B-471D-8ACA-A375E8DDFD65}" type="parTrans" cxnId="{5D148A84-F948-43B6-89AE-D047022E4F43}">
      <dgm:prSet/>
      <dgm:spPr/>
      <dgm:t>
        <a:bodyPr/>
        <a:lstStyle/>
        <a:p>
          <a:endParaRPr lang="hr-HR"/>
        </a:p>
      </dgm:t>
    </dgm:pt>
    <dgm:pt modelId="{3C1462AF-0C2E-4943-8EB4-EEAF7590094A}" type="sibTrans" cxnId="{5D148A84-F948-43B6-89AE-D047022E4F43}">
      <dgm:prSet/>
      <dgm:spPr/>
      <dgm:t>
        <a:bodyPr/>
        <a:lstStyle/>
        <a:p>
          <a:endParaRPr lang="hr-HR"/>
        </a:p>
      </dgm:t>
    </dgm:pt>
    <dgm:pt modelId="{0D7D9E22-6938-464E-9FE1-5B94B409508C}">
      <dgm:prSet phldrT="[Text]" custT="1"/>
      <dgm:spPr/>
      <dgm:t>
        <a:bodyPr/>
        <a:lstStyle/>
        <a:p>
          <a:r>
            <a:rPr lang="hr-HR" sz="2400" b="1" dirty="0" smtClean="0"/>
            <a:t>SREDNJE</a:t>
          </a:r>
          <a:endParaRPr lang="hr-HR" sz="2400" b="1" dirty="0"/>
        </a:p>
      </dgm:t>
    </dgm:pt>
    <dgm:pt modelId="{38DD629E-ECCA-4854-A04E-37CDC0C5C34F}" type="parTrans" cxnId="{ED7C1509-7FE3-43BA-856F-1721EA5D0A35}">
      <dgm:prSet/>
      <dgm:spPr/>
      <dgm:t>
        <a:bodyPr/>
        <a:lstStyle/>
        <a:p>
          <a:endParaRPr lang="hr-HR"/>
        </a:p>
      </dgm:t>
    </dgm:pt>
    <dgm:pt modelId="{18E71D1D-C8C3-4B82-8FFC-7205642723A9}" type="sibTrans" cxnId="{ED7C1509-7FE3-43BA-856F-1721EA5D0A35}">
      <dgm:prSet/>
      <dgm:spPr/>
      <dgm:t>
        <a:bodyPr/>
        <a:lstStyle/>
        <a:p>
          <a:endParaRPr lang="hr-HR"/>
        </a:p>
      </dgm:t>
    </dgm:pt>
    <dgm:pt modelId="{5BD9E6F8-5077-43F7-A724-5353ED518846}">
      <dgm:prSet phldrT="[Text]" custT="1"/>
      <dgm:spPr/>
      <dgm:t>
        <a:bodyPr/>
        <a:lstStyle/>
        <a:p>
          <a:r>
            <a:rPr lang="hr-HR" sz="2400" dirty="0" smtClean="0"/>
            <a:t>&lt; 250 </a:t>
          </a:r>
          <a:endParaRPr lang="hr-HR" sz="2400" dirty="0"/>
        </a:p>
      </dgm:t>
    </dgm:pt>
    <dgm:pt modelId="{23145F5B-0775-4DCC-9AF4-16A0023B799E}" type="parTrans" cxnId="{D2312A55-ABB1-466B-A0D6-46746AB63BD7}">
      <dgm:prSet/>
      <dgm:spPr/>
      <dgm:t>
        <a:bodyPr/>
        <a:lstStyle/>
        <a:p>
          <a:endParaRPr lang="hr-HR"/>
        </a:p>
      </dgm:t>
    </dgm:pt>
    <dgm:pt modelId="{04E7E90F-7F11-4106-B577-5EA471BE03AC}" type="sibTrans" cxnId="{D2312A55-ABB1-466B-A0D6-46746AB63BD7}">
      <dgm:prSet/>
      <dgm:spPr/>
      <dgm:t>
        <a:bodyPr/>
        <a:lstStyle/>
        <a:p>
          <a:endParaRPr lang="hr-HR"/>
        </a:p>
      </dgm:t>
    </dgm:pt>
    <dgm:pt modelId="{9C78A9D2-D199-4933-8FA7-F4337948C07C}">
      <dgm:prSet phldrT="[Text]" custT="1"/>
      <dgm:spPr/>
      <dgm:t>
        <a:bodyPr/>
        <a:lstStyle/>
        <a:p>
          <a:r>
            <a:rPr lang="hr-HR" sz="2400" dirty="0" smtClean="0"/>
            <a:t>&lt; 2 mil EUR</a:t>
          </a:r>
          <a:endParaRPr lang="hr-HR" sz="2400" dirty="0"/>
        </a:p>
      </dgm:t>
    </dgm:pt>
    <dgm:pt modelId="{BA3A4A81-7618-4AE1-B40C-9FA38FF54BC0}" type="parTrans" cxnId="{2E964021-B80D-4B8D-9F56-76E1D1832168}">
      <dgm:prSet/>
      <dgm:spPr/>
      <dgm:t>
        <a:bodyPr/>
        <a:lstStyle/>
        <a:p>
          <a:endParaRPr lang="hr-HR"/>
        </a:p>
      </dgm:t>
    </dgm:pt>
    <dgm:pt modelId="{F5EE85CA-22D5-487C-858C-0D6EBED783AF}" type="sibTrans" cxnId="{2E964021-B80D-4B8D-9F56-76E1D1832168}">
      <dgm:prSet/>
      <dgm:spPr/>
      <dgm:t>
        <a:bodyPr/>
        <a:lstStyle/>
        <a:p>
          <a:endParaRPr lang="hr-HR"/>
        </a:p>
      </dgm:t>
    </dgm:pt>
    <dgm:pt modelId="{49CA7BB3-3414-45E8-A833-29F43ABD8493}">
      <dgm:prSet phldrT="[Text]" custT="1"/>
      <dgm:spPr/>
      <dgm:t>
        <a:bodyPr/>
        <a:lstStyle/>
        <a:p>
          <a:r>
            <a:rPr lang="hr-HR" sz="2400" dirty="0" smtClean="0"/>
            <a:t>&lt; 10 mil EUR</a:t>
          </a:r>
          <a:endParaRPr lang="hr-HR" sz="2400" dirty="0"/>
        </a:p>
      </dgm:t>
    </dgm:pt>
    <dgm:pt modelId="{1C7A3CED-810D-4DED-8F0F-2BB0EC3CEE61}" type="parTrans" cxnId="{924674C2-16E0-4A73-8526-44B16B84F0A2}">
      <dgm:prSet/>
      <dgm:spPr/>
      <dgm:t>
        <a:bodyPr/>
        <a:lstStyle/>
        <a:p>
          <a:endParaRPr lang="hr-HR"/>
        </a:p>
      </dgm:t>
    </dgm:pt>
    <dgm:pt modelId="{C97F88F9-308B-41DD-9948-2CD2961BF2FE}" type="sibTrans" cxnId="{924674C2-16E0-4A73-8526-44B16B84F0A2}">
      <dgm:prSet/>
      <dgm:spPr/>
      <dgm:t>
        <a:bodyPr/>
        <a:lstStyle/>
        <a:p>
          <a:endParaRPr lang="hr-HR"/>
        </a:p>
      </dgm:t>
    </dgm:pt>
    <dgm:pt modelId="{91FC1F2B-549D-4C91-AFE7-DD2574789CBE}">
      <dgm:prSet phldrT="[Text]" custT="1"/>
      <dgm:spPr/>
      <dgm:t>
        <a:bodyPr/>
        <a:lstStyle/>
        <a:p>
          <a:r>
            <a:rPr lang="hr-HR" sz="2400" dirty="0" smtClean="0"/>
            <a:t>&lt; 50 mil EUR</a:t>
          </a:r>
          <a:endParaRPr lang="hr-HR" sz="2400" dirty="0"/>
        </a:p>
      </dgm:t>
    </dgm:pt>
    <dgm:pt modelId="{B5F8774E-10C4-49DE-A7D8-19BE45A48C20}" type="parTrans" cxnId="{9FD75C33-C4D0-4914-8614-375F0F122181}">
      <dgm:prSet/>
      <dgm:spPr/>
      <dgm:t>
        <a:bodyPr/>
        <a:lstStyle/>
        <a:p>
          <a:endParaRPr lang="hr-HR"/>
        </a:p>
      </dgm:t>
    </dgm:pt>
    <dgm:pt modelId="{48F6D671-B7D5-403C-AE4B-500CD061D03D}" type="sibTrans" cxnId="{9FD75C33-C4D0-4914-8614-375F0F122181}">
      <dgm:prSet/>
      <dgm:spPr/>
      <dgm:t>
        <a:bodyPr/>
        <a:lstStyle/>
        <a:p>
          <a:endParaRPr lang="hr-HR"/>
        </a:p>
      </dgm:t>
    </dgm:pt>
    <dgm:pt modelId="{2DE7314F-55EA-4185-9D63-FEA7296909D6}">
      <dgm:prSet phldrT="[Text]" custT="1"/>
      <dgm:spPr/>
      <dgm:t>
        <a:bodyPr/>
        <a:lstStyle/>
        <a:p>
          <a:r>
            <a:rPr lang="hr-HR" sz="2400" dirty="0" smtClean="0"/>
            <a:t>&lt; 43 mil EUR</a:t>
          </a:r>
          <a:endParaRPr lang="hr-HR" sz="2400" dirty="0"/>
        </a:p>
      </dgm:t>
    </dgm:pt>
    <dgm:pt modelId="{BB0BF595-777D-460E-939A-D2CD866F0088}" type="parTrans" cxnId="{70E462C3-A144-4E2D-8DC9-9AE8A8B1CE4B}">
      <dgm:prSet/>
      <dgm:spPr/>
      <dgm:t>
        <a:bodyPr/>
        <a:lstStyle/>
        <a:p>
          <a:endParaRPr lang="hr-HR"/>
        </a:p>
      </dgm:t>
    </dgm:pt>
    <dgm:pt modelId="{5362F85D-7F6E-4EA8-B8A9-D43FE2B0B3D7}" type="sibTrans" cxnId="{70E462C3-A144-4E2D-8DC9-9AE8A8B1CE4B}">
      <dgm:prSet/>
      <dgm:spPr/>
      <dgm:t>
        <a:bodyPr/>
        <a:lstStyle/>
        <a:p>
          <a:endParaRPr lang="hr-HR"/>
        </a:p>
      </dgm:t>
    </dgm:pt>
    <dgm:pt modelId="{81207489-AC8E-42FB-81CC-FC28ECB44F90}" type="pres">
      <dgm:prSet presAssocID="{64CA2BBD-AE98-440C-9DE2-E73A0E5C5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FCE55C9-FFEE-44B2-BDE9-C3FF7289DA7B}" type="pres">
      <dgm:prSet presAssocID="{D7DDF9A5-D6F3-4E15-A1C2-85284821C0C8}" presName="vertFlow" presStyleCnt="0"/>
      <dgm:spPr/>
    </dgm:pt>
    <dgm:pt modelId="{1E284F35-28F0-44B6-9211-FFA6B4DBCEE2}" type="pres">
      <dgm:prSet presAssocID="{D7DDF9A5-D6F3-4E15-A1C2-85284821C0C8}" presName="header" presStyleLbl="node1" presStyleIdx="0" presStyleCnt="3"/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30BE87BE-6066-43A2-902E-478B9FB8F5C0}" type="pres">
      <dgm:prSet presAssocID="{5EE58E6A-8F4F-4840-BB94-6D98D639AE44}" presName="parTrans" presStyleLbl="sibTrans2D1" presStyleIdx="0" presStyleCnt="9"/>
      <dgm:spPr/>
      <dgm:t>
        <a:bodyPr/>
        <a:lstStyle/>
        <a:p>
          <a:endParaRPr lang="hr-HR"/>
        </a:p>
      </dgm:t>
    </dgm:pt>
    <dgm:pt modelId="{BA71DE1E-B1FD-4DF0-9E50-BBE7F33CCF94}" type="pres">
      <dgm:prSet presAssocID="{7203BFDE-9AD1-4F30-87E6-43F47103ECBE}" presName="child" presStyleLbl="alignAccFollowNode1" presStyleIdx="0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C645C1F1-6475-49BE-A25C-B4ACBC8BC2D1}" type="pres">
      <dgm:prSet presAssocID="{BE50E56C-C491-4CDB-BA67-5159CE42C069}" presName="sibTrans" presStyleLbl="sibTrans2D1" presStyleIdx="1" presStyleCnt="9"/>
      <dgm:spPr/>
      <dgm:t>
        <a:bodyPr/>
        <a:lstStyle/>
        <a:p>
          <a:endParaRPr lang="hr-HR"/>
        </a:p>
      </dgm:t>
    </dgm:pt>
    <dgm:pt modelId="{32714C77-E23D-4310-928E-C34F763573F1}" type="pres">
      <dgm:prSet presAssocID="{8FA3785C-BDD0-4422-9B02-948060C17D0F}" presName="child" presStyleLbl="alignAccFollowNode1" presStyleIdx="1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25E0A65F-25F6-472B-9053-95A051455233}" type="pres">
      <dgm:prSet presAssocID="{BD841EBA-847D-436B-B6D5-DD94CDBCB9F2}" presName="sibTrans" presStyleLbl="sibTrans2D1" presStyleIdx="2" presStyleCnt="9"/>
      <dgm:spPr/>
      <dgm:t>
        <a:bodyPr/>
        <a:lstStyle/>
        <a:p>
          <a:endParaRPr lang="hr-HR"/>
        </a:p>
      </dgm:t>
    </dgm:pt>
    <dgm:pt modelId="{6603D103-0C00-43D9-B216-FEA6C51D780C}" type="pres">
      <dgm:prSet presAssocID="{9C78A9D2-D199-4933-8FA7-F4337948C07C}" presName="child" presStyleLbl="alignAccFollowNode1" presStyleIdx="2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824EA783-43B4-49E9-B69C-C80C94674CB1}" type="pres">
      <dgm:prSet presAssocID="{D7DDF9A5-D6F3-4E15-A1C2-85284821C0C8}" presName="hSp" presStyleCnt="0"/>
      <dgm:spPr/>
    </dgm:pt>
    <dgm:pt modelId="{DF80E278-9D34-4C42-B335-5C3926478153}" type="pres">
      <dgm:prSet presAssocID="{8BC17593-8A74-40A7-A3F2-23F2F5C77902}" presName="vertFlow" presStyleCnt="0"/>
      <dgm:spPr/>
    </dgm:pt>
    <dgm:pt modelId="{60AF582B-C2CD-4653-9991-4C44F92AAD01}" type="pres">
      <dgm:prSet presAssocID="{8BC17593-8A74-40A7-A3F2-23F2F5C77902}" presName="header" presStyleLbl="node1" presStyleIdx="1" presStyleCnt="3"/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1D77147C-1C51-43C9-8818-8F17A6D8913C}" type="pres">
      <dgm:prSet presAssocID="{E516751A-216A-4D4D-AFCD-981431932F20}" presName="parTrans" presStyleLbl="sibTrans2D1" presStyleIdx="3" presStyleCnt="9"/>
      <dgm:spPr/>
      <dgm:t>
        <a:bodyPr/>
        <a:lstStyle/>
        <a:p>
          <a:endParaRPr lang="hr-HR"/>
        </a:p>
      </dgm:t>
    </dgm:pt>
    <dgm:pt modelId="{9C9A6D7F-00FF-4D03-8A18-922B51DA776C}" type="pres">
      <dgm:prSet presAssocID="{951F3CB0-0C11-4013-B0EA-A3998DD94139}" presName="child" presStyleLbl="alignAccFollowNode1" presStyleIdx="3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D3B2F659-1357-4800-951D-3CA4DA7E96C9}" type="pres">
      <dgm:prSet presAssocID="{AAAF5EBE-6531-4CF2-B021-D6FEDC07C485}" presName="sibTrans" presStyleLbl="sibTrans2D1" presStyleIdx="4" presStyleCnt="9"/>
      <dgm:spPr/>
      <dgm:t>
        <a:bodyPr/>
        <a:lstStyle/>
        <a:p>
          <a:endParaRPr lang="hr-HR"/>
        </a:p>
      </dgm:t>
    </dgm:pt>
    <dgm:pt modelId="{131F491B-583E-4D70-A3D0-AE01A42D3A0E}" type="pres">
      <dgm:prSet presAssocID="{0E2E63E5-B9E6-4F01-979F-B7F8C9C378F0}" presName="child" presStyleLbl="alignAccFollowNode1" presStyleIdx="4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DFAD4B6B-065D-452D-A4E8-9CB732D6008D}" type="pres">
      <dgm:prSet presAssocID="{3C1462AF-0C2E-4943-8EB4-EEAF7590094A}" presName="sibTrans" presStyleLbl="sibTrans2D1" presStyleIdx="5" presStyleCnt="9"/>
      <dgm:spPr/>
      <dgm:t>
        <a:bodyPr/>
        <a:lstStyle/>
        <a:p>
          <a:endParaRPr lang="hr-HR"/>
        </a:p>
      </dgm:t>
    </dgm:pt>
    <dgm:pt modelId="{5C71B324-EB23-412E-B786-DFEF3B77122A}" type="pres">
      <dgm:prSet presAssocID="{49CA7BB3-3414-45E8-A833-29F43ABD8493}" presName="child" presStyleLbl="alignAccFollowNode1" presStyleIdx="5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B37F94BE-72DF-4352-968B-59E4AC41E9A7}" type="pres">
      <dgm:prSet presAssocID="{8BC17593-8A74-40A7-A3F2-23F2F5C77902}" presName="hSp" presStyleCnt="0"/>
      <dgm:spPr/>
    </dgm:pt>
    <dgm:pt modelId="{C732CE55-1145-41E3-AD29-54F8640FC8C8}" type="pres">
      <dgm:prSet presAssocID="{0D7D9E22-6938-464E-9FE1-5B94B409508C}" presName="vertFlow" presStyleCnt="0"/>
      <dgm:spPr/>
    </dgm:pt>
    <dgm:pt modelId="{0187EAD8-0C94-48FF-9930-A4150175AD2A}" type="pres">
      <dgm:prSet presAssocID="{0D7D9E22-6938-464E-9FE1-5B94B409508C}" presName="header" presStyleLbl="node1" presStyleIdx="2" presStyleCnt="3"/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2B62C772-A4EF-4183-8E1F-A7180AB3F07A}" type="pres">
      <dgm:prSet presAssocID="{23145F5B-0775-4DCC-9AF4-16A0023B799E}" presName="parTrans" presStyleLbl="sibTrans2D1" presStyleIdx="6" presStyleCnt="9"/>
      <dgm:spPr/>
      <dgm:t>
        <a:bodyPr/>
        <a:lstStyle/>
        <a:p>
          <a:endParaRPr lang="hr-HR"/>
        </a:p>
      </dgm:t>
    </dgm:pt>
    <dgm:pt modelId="{C828A5EC-7128-4250-8EB6-A2FAADE79419}" type="pres">
      <dgm:prSet presAssocID="{5BD9E6F8-5077-43F7-A724-5353ED518846}" presName="child" presStyleLbl="alignAccFollowNode1" presStyleIdx="6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E733542D-0819-4E5C-833E-FC6A1D17ADF0}" type="pres">
      <dgm:prSet presAssocID="{04E7E90F-7F11-4106-B577-5EA471BE03AC}" presName="sibTrans" presStyleLbl="sibTrans2D1" presStyleIdx="7" presStyleCnt="9"/>
      <dgm:spPr/>
      <dgm:t>
        <a:bodyPr/>
        <a:lstStyle/>
        <a:p>
          <a:endParaRPr lang="hr-HR"/>
        </a:p>
      </dgm:t>
    </dgm:pt>
    <dgm:pt modelId="{E06E05BE-C830-4DA4-B01E-8919FAA6A9B2}" type="pres">
      <dgm:prSet presAssocID="{91FC1F2B-549D-4C91-AFE7-DD2574789CBE}" presName="child" presStyleLbl="alignAccFollowNode1" presStyleIdx="7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F148454C-8D04-4698-AA06-FD5A9020CC97}" type="pres">
      <dgm:prSet presAssocID="{48F6D671-B7D5-403C-AE4B-500CD061D03D}" presName="sibTrans" presStyleLbl="sibTrans2D1" presStyleIdx="8" presStyleCnt="9"/>
      <dgm:spPr/>
      <dgm:t>
        <a:bodyPr/>
        <a:lstStyle/>
        <a:p>
          <a:endParaRPr lang="hr-HR"/>
        </a:p>
      </dgm:t>
    </dgm:pt>
    <dgm:pt modelId="{66391208-5833-441C-8A9E-B6D4FF93DF14}" type="pres">
      <dgm:prSet presAssocID="{2DE7314F-55EA-4185-9D63-FEA7296909D6}" presName="child" presStyleLbl="alignAccFollowNode1" presStyleIdx="8" presStyleCnt="9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</dgm:ptLst>
  <dgm:cxnLst>
    <dgm:cxn modelId="{DA788DAE-539E-4CA4-B04C-634D4D7D0AC4}" srcId="{D7DDF9A5-D6F3-4E15-A1C2-85284821C0C8}" destId="{8FA3785C-BDD0-4422-9B02-948060C17D0F}" srcOrd="1" destOrd="0" parTransId="{3FAC30DE-6898-41E4-B6A0-116A94BC159B}" sibTransId="{BD841EBA-847D-436B-B6D5-DD94CDBCB9F2}"/>
    <dgm:cxn modelId="{918CB9B8-3E2C-409A-9334-AA074D83C8AE}" type="presOf" srcId="{E516751A-216A-4D4D-AFCD-981431932F20}" destId="{1D77147C-1C51-43C9-8818-8F17A6D8913C}" srcOrd="0" destOrd="0" presId="urn:microsoft.com/office/officeart/2005/8/layout/lProcess1"/>
    <dgm:cxn modelId="{5521992B-B2EE-4754-83BE-8B86753926C0}" type="presOf" srcId="{BD841EBA-847D-436B-B6D5-DD94CDBCB9F2}" destId="{25E0A65F-25F6-472B-9053-95A051455233}" srcOrd="0" destOrd="0" presId="urn:microsoft.com/office/officeart/2005/8/layout/lProcess1"/>
    <dgm:cxn modelId="{2E964021-B80D-4B8D-9F56-76E1D1832168}" srcId="{D7DDF9A5-D6F3-4E15-A1C2-85284821C0C8}" destId="{9C78A9D2-D199-4933-8FA7-F4337948C07C}" srcOrd="2" destOrd="0" parTransId="{BA3A4A81-7618-4AE1-B40C-9FA38FF54BC0}" sibTransId="{F5EE85CA-22D5-487C-858C-0D6EBED783AF}"/>
    <dgm:cxn modelId="{EB0FF362-6C9B-4110-8AC0-86FA75189B84}" type="presOf" srcId="{3C1462AF-0C2E-4943-8EB4-EEAF7590094A}" destId="{DFAD4B6B-065D-452D-A4E8-9CB732D6008D}" srcOrd="0" destOrd="0" presId="urn:microsoft.com/office/officeart/2005/8/layout/lProcess1"/>
    <dgm:cxn modelId="{6DE088A3-7BB2-4359-8BE8-CACB4B354559}" type="presOf" srcId="{5BD9E6F8-5077-43F7-A724-5353ED518846}" destId="{C828A5EC-7128-4250-8EB6-A2FAADE79419}" srcOrd="0" destOrd="0" presId="urn:microsoft.com/office/officeart/2005/8/layout/lProcess1"/>
    <dgm:cxn modelId="{9F6479C5-E419-4F6E-BBEF-714F0C5DFFD5}" type="presOf" srcId="{64CA2BBD-AE98-440C-9DE2-E73A0E5C589A}" destId="{81207489-AC8E-42FB-81CC-FC28ECB44F90}" srcOrd="0" destOrd="0" presId="urn:microsoft.com/office/officeart/2005/8/layout/lProcess1"/>
    <dgm:cxn modelId="{EFDEE231-742E-4AB8-8DF5-B27CB574BDEA}" type="presOf" srcId="{AAAF5EBE-6531-4CF2-B021-D6FEDC07C485}" destId="{D3B2F659-1357-4800-951D-3CA4DA7E96C9}" srcOrd="0" destOrd="0" presId="urn:microsoft.com/office/officeart/2005/8/layout/lProcess1"/>
    <dgm:cxn modelId="{924674C2-16E0-4A73-8526-44B16B84F0A2}" srcId="{8BC17593-8A74-40A7-A3F2-23F2F5C77902}" destId="{49CA7BB3-3414-45E8-A833-29F43ABD8493}" srcOrd="2" destOrd="0" parTransId="{1C7A3CED-810D-4DED-8F0F-2BB0EC3CEE61}" sibTransId="{C97F88F9-308B-41DD-9948-2CD2961BF2FE}"/>
    <dgm:cxn modelId="{70E462C3-A144-4E2D-8DC9-9AE8A8B1CE4B}" srcId="{0D7D9E22-6938-464E-9FE1-5B94B409508C}" destId="{2DE7314F-55EA-4185-9D63-FEA7296909D6}" srcOrd="2" destOrd="0" parTransId="{BB0BF595-777D-460E-939A-D2CD866F0088}" sibTransId="{5362F85D-7F6E-4EA8-B8A9-D43FE2B0B3D7}"/>
    <dgm:cxn modelId="{1AA90C71-51C2-4263-95B7-2945AF405111}" type="presOf" srcId="{8BC17593-8A74-40A7-A3F2-23F2F5C77902}" destId="{60AF582B-C2CD-4653-9991-4C44F92AAD01}" srcOrd="0" destOrd="0" presId="urn:microsoft.com/office/officeart/2005/8/layout/lProcess1"/>
    <dgm:cxn modelId="{5D148A84-F948-43B6-89AE-D047022E4F43}" srcId="{8BC17593-8A74-40A7-A3F2-23F2F5C77902}" destId="{0E2E63E5-B9E6-4F01-979F-B7F8C9C378F0}" srcOrd="1" destOrd="0" parTransId="{39F0FA4F-652B-471D-8ACA-A375E8DDFD65}" sibTransId="{3C1462AF-0C2E-4943-8EB4-EEAF7590094A}"/>
    <dgm:cxn modelId="{D2312A55-ABB1-466B-A0D6-46746AB63BD7}" srcId="{0D7D9E22-6938-464E-9FE1-5B94B409508C}" destId="{5BD9E6F8-5077-43F7-A724-5353ED518846}" srcOrd="0" destOrd="0" parTransId="{23145F5B-0775-4DCC-9AF4-16A0023B799E}" sibTransId="{04E7E90F-7F11-4106-B577-5EA471BE03AC}"/>
    <dgm:cxn modelId="{EC58AA3A-988E-413F-8563-BB3664E15353}" type="presOf" srcId="{48F6D671-B7D5-403C-AE4B-500CD061D03D}" destId="{F148454C-8D04-4698-AA06-FD5A9020CC97}" srcOrd="0" destOrd="0" presId="urn:microsoft.com/office/officeart/2005/8/layout/lProcess1"/>
    <dgm:cxn modelId="{D2F3D186-2448-4E52-8EAA-3AEBEFCD42F6}" type="presOf" srcId="{2DE7314F-55EA-4185-9D63-FEA7296909D6}" destId="{66391208-5833-441C-8A9E-B6D4FF93DF14}" srcOrd="0" destOrd="0" presId="urn:microsoft.com/office/officeart/2005/8/layout/lProcess1"/>
    <dgm:cxn modelId="{B0A704DA-DE16-4108-88B4-0021A174E6CE}" type="presOf" srcId="{0E2E63E5-B9E6-4F01-979F-B7F8C9C378F0}" destId="{131F491B-583E-4D70-A3D0-AE01A42D3A0E}" srcOrd="0" destOrd="0" presId="urn:microsoft.com/office/officeart/2005/8/layout/lProcess1"/>
    <dgm:cxn modelId="{F370568F-A7CF-423C-9FDF-D59F182487AC}" srcId="{64CA2BBD-AE98-440C-9DE2-E73A0E5C589A}" destId="{8BC17593-8A74-40A7-A3F2-23F2F5C77902}" srcOrd="1" destOrd="0" parTransId="{6BD02BC8-AE1D-4222-A32B-9ABF01FF9FFF}" sibTransId="{E0B41173-9362-4BEA-BFAE-0FAB8FAF9481}"/>
    <dgm:cxn modelId="{CC984ED8-7E8D-4716-8B36-90F3C14DA6CB}" srcId="{D7DDF9A5-D6F3-4E15-A1C2-85284821C0C8}" destId="{7203BFDE-9AD1-4F30-87E6-43F47103ECBE}" srcOrd="0" destOrd="0" parTransId="{5EE58E6A-8F4F-4840-BB94-6D98D639AE44}" sibTransId="{BE50E56C-C491-4CDB-BA67-5159CE42C069}"/>
    <dgm:cxn modelId="{8B4D6D6F-DBC6-4B52-B49D-139E1AB9F8AD}" type="presOf" srcId="{0D7D9E22-6938-464E-9FE1-5B94B409508C}" destId="{0187EAD8-0C94-48FF-9930-A4150175AD2A}" srcOrd="0" destOrd="0" presId="urn:microsoft.com/office/officeart/2005/8/layout/lProcess1"/>
    <dgm:cxn modelId="{9FD75C33-C4D0-4914-8614-375F0F122181}" srcId="{0D7D9E22-6938-464E-9FE1-5B94B409508C}" destId="{91FC1F2B-549D-4C91-AFE7-DD2574789CBE}" srcOrd="1" destOrd="0" parTransId="{B5F8774E-10C4-49DE-A7D8-19BE45A48C20}" sibTransId="{48F6D671-B7D5-403C-AE4B-500CD061D03D}"/>
    <dgm:cxn modelId="{A53F8066-B41D-4800-AFD0-1F342B5EB88C}" type="presOf" srcId="{23145F5B-0775-4DCC-9AF4-16A0023B799E}" destId="{2B62C772-A4EF-4183-8E1F-A7180AB3F07A}" srcOrd="0" destOrd="0" presId="urn:microsoft.com/office/officeart/2005/8/layout/lProcess1"/>
    <dgm:cxn modelId="{5528A01D-994B-48D8-B09D-ABDAF9749BE2}" type="presOf" srcId="{951F3CB0-0C11-4013-B0EA-A3998DD94139}" destId="{9C9A6D7F-00FF-4D03-8A18-922B51DA776C}" srcOrd="0" destOrd="0" presId="urn:microsoft.com/office/officeart/2005/8/layout/lProcess1"/>
    <dgm:cxn modelId="{9CF6D2F3-DC70-4EAA-8D68-BB739994A302}" type="presOf" srcId="{49CA7BB3-3414-45E8-A833-29F43ABD8493}" destId="{5C71B324-EB23-412E-B786-DFEF3B77122A}" srcOrd="0" destOrd="0" presId="urn:microsoft.com/office/officeart/2005/8/layout/lProcess1"/>
    <dgm:cxn modelId="{42D53951-BAF2-468B-80EF-3674E2DDA216}" type="presOf" srcId="{91FC1F2B-549D-4C91-AFE7-DD2574789CBE}" destId="{E06E05BE-C830-4DA4-B01E-8919FAA6A9B2}" srcOrd="0" destOrd="0" presId="urn:microsoft.com/office/officeart/2005/8/layout/lProcess1"/>
    <dgm:cxn modelId="{9D6BBB71-E4F3-4323-8824-25C2C1683668}" type="presOf" srcId="{BE50E56C-C491-4CDB-BA67-5159CE42C069}" destId="{C645C1F1-6475-49BE-A25C-B4ACBC8BC2D1}" srcOrd="0" destOrd="0" presId="urn:microsoft.com/office/officeart/2005/8/layout/lProcess1"/>
    <dgm:cxn modelId="{0ABF7529-B755-4765-AFDF-959043C93A40}" type="presOf" srcId="{5EE58E6A-8F4F-4840-BB94-6D98D639AE44}" destId="{30BE87BE-6066-43A2-902E-478B9FB8F5C0}" srcOrd="0" destOrd="0" presId="urn:microsoft.com/office/officeart/2005/8/layout/lProcess1"/>
    <dgm:cxn modelId="{ED7C1509-7FE3-43BA-856F-1721EA5D0A35}" srcId="{64CA2BBD-AE98-440C-9DE2-E73A0E5C589A}" destId="{0D7D9E22-6938-464E-9FE1-5B94B409508C}" srcOrd="2" destOrd="0" parTransId="{38DD629E-ECCA-4854-A04E-37CDC0C5C34F}" sibTransId="{18E71D1D-C8C3-4B82-8FFC-7205642723A9}"/>
    <dgm:cxn modelId="{41900C58-CEF0-4E79-BFDE-12D71CD7C0C2}" type="presOf" srcId="{7203BFDE-9AD1-4F30-87E6-43F47103ECBE}" destId="{BA71DE1E-B1FD-4DF0-9E50-BBE7F33CCF94}" srcOrd="0" destOrd="0" presId="urn:microsoft.com/office/officeart/2005/8/layout/lProcess1"/>
    <dgm:cxn modelId="{121F74B1-4F6B-46C3-8786-A7E0F8C0BBE7}" type="presOf" srcId="{9C78A9D2-D199-4933-8FA7-F4337948C07C}" destId="{6603D103-0C00-43D9-B216-FEA6C51D780C}" srcOrd="0" destOrd="0" presId="urn:microsoft.com/office/officeart/2005/8/layout/lProcess1"/>
    <dgm:cxn modelId="{89CE0173-B722-4A5E-8979-6A1191675CCD}" type="presOf" srcId="{D7DDF9A5-D6F3-4E15-A1C2-85284821C0C8}" destId="{1E284F35-28F0-44B6-9211-FFA6B4DBCEE2}" srcOrd="0" destOrd="0" presId="urn:microsoft.com/office/officeart/2005/8/layout/lProcess1"/>
    <dgm:cxn modelId="{48C1084C-1F7C-4C92-B2D8-14D03DDDB9BE}" type="presOf" srcId="{04E7E90F-7F11-4106-B577-5EA471BE03AC}" destId="{E733542D-0819-4E5C-833E-FC6A1D17ADF0}" srcOrd="0" destOrd="0" presId="urn:microsoft.com/office/officeart/2005/8/layout/lProcess1"/>
    <dgm:cxn modelId="{95E40DBE-0697-4E4F-B6C2-8041302E6B89}" type="presOf" srcId="{8FA3785C-BDD0-4422-9B02-948060C17D0F}" destId="{32714C77-E23D-4310-928E-C34F763573F1}" srcOrd="0" destOrd="0" presId="urn:microsoft.com/office/officeart/2005/8/layout/lProcess1"/>
    <dgm:cxn modelId="{F1FE46CE-31E2-42DE-AB0F-08377D016F73}" srcId="{64CA2BBD-AE98-440C-9DE2-E73A0E5C589A}" destId="{D7DDF9A5-D6F3-4E15-A1C2-85284821C0C8}" srcOrd="0" destOrd="0" parTransId="{56971F3E-B940-4DEA-8168-9E3CD5A48D8A}" sibTransId="{6F5E88BF-AFEE-46B1-BD50-5D7192EED7FD}"/>
    <dgm:cxn modelId="{21A2FE14-3AFA-4A8D-B60D-636909DABCB8}" srcId="{8BC17593-8A74-40A7-A3F2-23F2F5C77902}" destId="{951F3CB0-0C11-4013-B0EA-A3998DD94139}" srcOrd="0" destOrd="0" parTransId="{E516751A-216A-4D4D-AFCD-981431932F20}" sibTransId="{AAAF5EBE-6531-4CF2-B021-D6FEDC07C485}"/>
    <dgm:cxn modelId="{F0E31A98-C0F5-4C7E-B942-12092FEFB14A}" type="presParOf" srcId="{81207489-AC8E-42FB-81CC-FC28ECB44F90}" destId="{AFCE55C9-FFEE-44B2-BDE9-C3FF7289DA7B}" srcOrd="0" destOrd="0" presId="urn:microsoft.com/office/officeart/2005/8/layout/lProcess1"/>
    <dgm:cxn modelId="{27879B75-75FE-49C0-996A-1B066201F663}" type="presParOf" srcId="{AFCE55C9-FFEE-44B2-BDE9-C3FF7289DA7B}" destId="{1E284F35-28F0-44B6-9211-FFA6B4DBCEE2}" srcOrd="0" destOrd="0" presId="urn:microsoft.com/office/officeart/2005/8/layout/lProcess1"/>
    <dgm:cxn modelId="{22389AF3-A3C1-43B1-9C07-D2860E2D132A}" type="presParOf" srcId="{AFCE55C9-FFEE-44B2-BDE9-C3FF7289DA7B}" destId="{30BE87BE-6066-43A2-902E-478B9FB8F5C0}" srcOrd="1" destOrd="0" presId="urn:microsoft.com/office/officeart/2005/8/layout/lProcess1"/>
    <dgm:cxn modelId="{7A177BD7-23BC-49F0-BABD-0B6A1FE0A111}" type="presParOf" srcId="{AFCE55C9-FFEE-44B2-BDE9-C3FF7289DA7B}" destId="{BA71DE1E-B1FD-4DF0-9E50-BBE7F33CCF94}" srcOrd="2" destOrd="0" presId="urn:microsoft.com/office/officeart/2005/8/layout/lProcess1"/>
    <dgm:cxn modelId="{2C0DC258-987B-4F48-99E8-F9BBA6A23524}" type="presParOf" srcId="{AFCE55C9-FFEE-44B2-BDE9-C3FF7289DA7B}" destId="{C645C1F1-6475-49BE-A25C-B4ACBC8BC2D1}" srcOrd="3" destOrd="0" presId="urn:microsoft.com/office/officeart/2005/8/layout/lProcess1"/>
    <dgm:cxn modelId="{D8501A9D-2B53-4C51-BB06-2915A4A78619}" type="presParOf" srcId="{AFCE55C9-FFEE-44B2-BDE9-C3FF7289DA7B}" destId="{32714C77-E23D-4310-928E-C34F763573F1}" srcOrd="4" destOrd="0" presId="urn:microsoft.com/office/officeart/2005/8/layout/lProcess1"/>
    <dgm:cxn modelId="{393BFD1B-24AD-41B6-851A-8A9B8F763A5C}" type="presParOf" srcId="{AFCE55C9-FFEE-44B2-BDE9-C3FF7289DA7B}" destId="{25E0A65F-25F6-472B-9053-95A051455233}" srcOrd="5" destOrd="0" presId="urn:microsoft.com/office/officeart/2005/8/layout/lProcess1"/>
    <dgm:cxn modelId="{4B9CAE7B-9549-47A5-A6E1-BAAAADADFEB4}" type="presParOf" srcId="{AFCE55C9-FFEE-44B2-BDE9-C3FF7289DA7B}" destId="{6603D103-0C00-43D9-B216-FEA6C51D780C}" srcOrd="6" destOrd="0" presId="urn:microsoft.com/office/officeart/2005/8/layout/lProcess1"/>
    <dgm:cxn modelId="{F3C0D682-B3C8-43CD-8637-349B2788853C}" type="presParOf" srcId="{81207489-AC8E-42FB-81CC-FC28ECB44F90}" destId="{824EA783-43B4-49E9-B69C-C80C94674CB1}" srcOrd="1" destOrd="0" presId="urn:microsoft.com/office/officeart/2005/8/layout/lProcess1"/>
    <dgm:cxn modelId="{84F88857-1E26-4D1C-B3F2-181F5BB9AA0C}" type="presParOf" srcId="{81207489-AC8E-42FB-81CC-FC28ECB44F90}" destId="{DF80E278-9D34-4C42-B335-5C3926478153}" srcOrd="2" destOrd="0" presId="urn:microsoft.com/office/officeart/2005/8/layout/lProcess1"/>
    <dgm:cxn modelId="{C1ADFEED-D5A0-4A47-B717-7430A2F39C08}" type="presParOf" srcId="{DF80E278-9D34-4C42-B335-5C3926478153}" destId="{60AF582B-C2CD-4653-9991-4C44F92AAD01}" srcOrd="0" destOrd="0" presId="urn:microsoft.com/office/officeart/2005/8/layout/lProcess1"/>
    <dgm:cxn modelId="{F01F32A0-7CEC-4434-B167-166CDBC5D490}" type="presParOf" srcId="{DF80E278-9D34-4C42-B335-5C3926478153}" destId="{1D77147C-1C51-43C9-8818-8F17A6D8913C}" srcOrd="1" destOrd="0" presId="urn:microsoft.com/office/officeart/2005/8/layout/lProcess1"/>
    <dgm:cxn modelId="{940AE3DE-E206-4679-80B2-05823E56D0BC}" type="presParOf" srcId="{DF80E278-9D34-4C42-B335-5C3926478153}" destId="{9C9A6D7F-00FF-4D03-8A18-922B51DA776C}" srcOrd="2" destOrd="0" presId="urn:microsoft.com/office/officeart/2005/8/layout/lProcess1"/>
    <dgm:cxn modelId="{0F31A2B7-6089-4066-80EA-35A943747A2A}" type="presParOf" srcId="{DF80E278-9D34-4C42-B335-5C3926478153}" destId="{D3B2F659-1357-4800-951D-3CA4DA7E96C9}" srcOrd="3" destOrd="0" presId="urn:microsoft.com/office/officeart/2005/8/layout/lProcess1"/>
    <dgm:cxn modelId="{6DD04CA6-028D-412A-8865-B0206CCFA91E}" type="presParOf" srcId="{DF80E278-9D34-4C42-B335-5C3926478153}" destId="{131F491B-583E-4D70-A3D0-AE01A42D3A0E}" srcOrd="4" destOrd="0" presId="urn:microsoft.com/office/officeart/2005/8/layout/lProcess1"/>
    <dgm:cxn modelId="{3C4D515A-3E9A-4E70-A87D-B9A83C1DCC02}" type="presParOf" srcId="{DF80E278-9D34-4C42-B335-5C3926478153}" destId="{DFAD4B6B-065D-452D-A4E8-9CB732D6008D}" srcOrd="5" destOrd="0" presId="urn:microsoft.com/office/officeart/2005/8/layout/lProcess1"/>
    <dgm:cxn modelId="{22E96FF7-758C-41E5-AE57-FB87EECECC9A}" type="presParOf" srcId="{DF80E278-9D34-4C42-B335-5C3926478153}" destId="{5C71B324-EB23-412E-B786-DFEF3B77122A}" srcOrd="6" destOrd="0" presId="urn:microsoft.com/office/officeart/2005/8/layout/lProcess1"/>
    <dgm:cxn modelId="{AF0AFE92-7F52-4BEF-BF36-5C5FD23AF144}" type="presParOf" srcId="{81207489-AC8E-42FB-81CC-FC28ECB44F90}" destId="{B37F94BE-72DF-4352-968B-59E4AC41E9A7}" srcOrd="3" destOrd="0" presId="urn:microsoft.com/office/officeart/2005/8/layout/lProcess1"/>
    <dgm:cxn modelId="{302F97C8-4AFF-4C6C-89C1-148E252BF773}" type="presParOf" srcId="{81207489-AC8E-42FB-81CC-FC28ECB44F90}" destId="{C732CE55-1145-41E3-AD29-54F8640FC8C8}" srcOrd="4" destOrd="0" presId="urn:microsoft.com/office/officeart/2005/8/layout/lProcess1"/>
    <dgm:cxn modelId="{7B93D96D-A4DA-43EE-A8AA-F34E1B1CBC6D}" type="presParOf" srcId="{C732CE55-1145-41E3-AD29-54F8640FC8C8}" destId="{0187EAD8-0C94-48FF-9930-A4150175AD2A}" srcOrd="0" destOrd="0" presId="urn:microsoft.com/office/officeart/2005/8/layout/lProcess1"/>
    <dgm:cxn modelId="{99AE6594-D92D-40A6-93F9-6C7D4F1ADD97}" type="presParOf" srcId="{C732CE55-1145-41E3-AD29-54F8640FC8C8}" destId="{2B62C772-A4EF-4183-8E1F-A7180AB3F07A}" srcOrd="1" destOrd="0" presId="urn:microsoft.com/office/officeart/2005/8/layout/lProcess1"/>
    <dgm:cxn modelId="{5C8F82C6-89CB-47F7-84B6-BF351CCFBF2D}" type="presParOf" srcId="{C732CE55-1145-41E3-AD29-54F8640FC8C8}" destId="{C828A5EC-7128-4250-8EB6-A2FAADE79419}" srcOrd="2" destOrd="0" presId="urn:microsoft.com/office/officeart/2005/8/layout/lProcess1"/>
    <dgm:cxn modelId="{6A38ED28-D137-4BB7-B1B4-68FBCEBC8875}" type="presParOf" srcId="{C732CE55-1145-41E3-AD29-54F8640FC8C8}" destId="{E733542D-0819-4E5C-833E-FC6A1D17ADF0}" srcOrd="3" destOrd="0" presId="urn:microsoft.com/office/officeart/2005/8/layout/lProcess1"/>
    <dgm:cxn modelId="{63A48A80-2223-4711-AEFD-C5628EBF6A92}" type="presParOf" srcId="{C732CE55-1145-41E3-AD29-54F8640FC8C8}" destId="{E06E05BE-C830-4DA4-B01E-8919FAA6A9B2}" srcOrd="4" destOrd="0" presId="urn:microsoft.com/office/officeart/2005/8/layout/lProcess1"/>
    <dgm:cxn modelId="{035A34AF-C9B8-46ED-9E92-CEA885E1C088}" type="presParOf" srcId="{C732CE55-1145-41E3-AD29-54F8640FC8C8}" destId="{F148454C-8D04-4698-AA06-FD5A9020CC97}" srcOrd="5" destOrd="0" presId="urn:microsoft.com/office/officeart/2005/8/layout/lProcess1"/>
    <dgm:cxn modelId="{86317E27-375E-4BC1-A99A-190D4BC66B39}" type="presParOf" srcId="{C732CE55-1145-41E3-AD29-54F8640FC8C8}" destId="{66391208-5833-441C-8A9E-B6D4FF93DF14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173B7-0AD4-48A3-8192-A5A3C817875B}" type="doc">
      <dgm:prSet loTypeId="urn:microsoft.com/office/officeart/2005/8/layout/arrow2" loCatId="process" qsTypeId="urn:microsoft.com/office/officeart/2005/8/quickstyle/simple4" qsCatId="simple" csTypeId="urn:microsoft.com/office/officeart/2005/8/colors/accent2_2" csCatId="accent2" phldr="1"/>
      <dgm:spPr/>
    </dgm:pt>
    <dgm:pt modelId="{C1E0DB48-9567-4B9D-BD2E-688C85DF1A34}">
      <dgm:prSet phldrT="[Tex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IDEJA 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54AEE0-CBD8-41CF-976B-A6D215271933}" type="parTrans" cxnId="{3B2D9F36-8671-485B-A29D-0C165511827E}">
      <dgm:prSet/>
      <dgm:spPr/>
      <dgm:t>
        <a:bodyPr/>
        <a:lstStyle/>
        <a:p>
          <a:endParaRPr lang="hr-HR"/>
        </a:p>
      </dgm:t>
    </dgm:pt>
    <dgm:pt modelId="{36F0EF83-15DB-4BF6-BB97-F196507F3271}" type="sibTrans" cxnId="{3B2D9F36-8671-485B-A29D-0C165511827E}">
      <dgm:prSet/>
      <dgm:spPr/>
      <dgm:t>
        <a:bodyPr/>
        <a:lstStyle/>
        <a:p>
          <a:endParaRPr lang="hr-HR"/>
        </a:p>
      </dgm:t>
    </dgm:pt>
    <dgm:pt modelId="{234560EA-AB61-441F-8DF2-CEB8AE37E5BA}">
      <dgm:prSet phldrT="[Tex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NATJEČAJI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E3712F-20AF-44CA-8FCF-2F4EACEDDD6D}" type="parTrans" cxnId="{887CCEF4-FD32-49D3-8A50-FA9CAC93D67E}">
      <dgm:prSet/>
      <dgm:spPr/>
      <dgm:t>
        <a:bodyPr/>
        <a:lstStyle/>
        <a:p>
          <a:endParaRPr lang="hr-HR"/>
        </a:p>
      </dgm:t>
    </dgm:pt>
    <dgm:pt modelId="{FEF85B5C-6E5D-4DFC-9339-73D5295B2E76}" type="sibTrans" cxnId="{887CCEF4-FD32-49D3-8A50-FA9CAC93D67E}">
      <dgm:prSet/>
      <dgm:spPr/>
      <dgm:t>
        <a:bodyPr/>
        <a:lstStyle/>
        <a:p>
          <a:endParaRPr lang="hr-HR"/>
        </a:p>
      </dgm:t>
    </dgm:pt>
    <dgm:pt modelId="{B0E5BA40-D7F9-407A-AAB5-0D7C240B8159}">
      <dgm:prSet phldrT="[Tex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UVJETI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56A795-493B-4559-9031-55D1F7362DAD}" type="parTrans" cxnId="{98091EA5-B1DE-49FB-8927-26B41C2A5387}">
      <dgm:prSet/>
      <dgm:spPr/>
      <dgm:t>
        <a:bodyPr/>
        <a:lstStyle/>
        <a:p>
          <a:endParaRPr lang="hr-HR"/>
        </a:p>
      </dgm:t>
    </dgm:pt>
    <dgm:pt modelId="{CC767634-5D59-4407-BE4B-017B2C00C82A}" type="sibTrans" cxnId="{98091EA5-B1DE-49FB-8927-26B41C2A5387}">
      <dgm:prSet/>
      <dgm:spPr/>
      <dgm:t>
        <a:bodyPr/>
        <a:lstStyle/>
        <a:p>
          <a:endParaRPr lang="hr-HR"/>
        </a:p>
      </dgm:t>
    </dgm:pt>
    <dgm:pt modelId="{0686D90D-B5A1-49EA-B5F5-3B1662AB2F88}">
      <dgm:prSet phldrT="[Text]" custT="1"/>
      <dgm:spPr/>
      <dgm:t>
        <a:bodyPr/>
        <a:lstStyle/>
        <a:p>
          <a:r>
            <a: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PROJEKTNA PRIJAVA</a:t>
          </a:r>
          <a:endParaRPr lang="hr-HR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7CD8CE-C1CF-4281-9DC7-30B18F2D4501}" type="parTrans" cxnId="{4BEA0383-0A54-484D-9B5E-E06A1FA2ADBE}">
      <dgm:prSet/>
      <dgm:spPr/>
      <dgm:t>
        <a:bodyPr/>
        <a:lstStyle/>
        <a:p>
          <a:endParaRPr lang="hr-HR"/>
        </a:p>
      </dgm:t>
    </dgm:pt>
    <dgm:pt modelId="{1A19F78D-33C7-4495-A129-FAC4515F1061}" type="sibTrans" cxnId="{4BEA0383-0A54-484D-9B5E-E06A1FA2ADBE}">
      <dgm:prSet/>
      <dgm:spPr/>
      <dgm:t>
        <a:bodyPr/>
        <a:lstStyle/>
        <a:p>
          <a:endParaRPr lang="hr-HR"/>
        </a:p>
      </dgm:t>
    </dgm:pt>
    <dgm:pt modelId="{16088F57-EF5A-4EA6-908E-4850AB8CA2D8}">
      <dgm:prSet phldrT="[Text]" custT="1"/>
      <dgm:spPr/>
      <dgm:t>
        <a:bodyPr/>
        <a:lstStyle/>
        <a:p>
          <a:r>
            <a: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UGOVOR </a:t>
          </a:r>
          <a:endParaRPr lang="hr-H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7A8C71-614D-43E8-895B-2478ECD5D5B7}" type="parTrans" cxnId="{4177F006-EDCF-42EF-9EBF-8F50B03D07A3}">
      <dgm:prSet/>
      <dgm:spPr/>
      <dgm:t>
        <a:bodyPr/>
        <a:lstStyle/>
        <a:p>
          <a:endParaRPr lang="hr-HR"/>
        </a:p>
      </dgm:t>
    </dgm:pt>
    <dgm:pt modelId="{60105A8C-121A-4E09-90D3-94FF5369BD24}" type="sibTrans" cxnId="{4177F006-EDCF-42EF-9EBF-8F50B03D07A3}">
      <dgm:prSet/>
      <dgm:spPr/>
      <dgm:t>
        <a:bodyPr/>
        <a:lstStyle/>
        <a:p>
          <a:endParaRPr lang="hr-HR"/>
        </a:p>
      </dgm:t>
    </dgm:pt>
    <dgm:pt modelId="{2A71C36C-CE54-40B8-AD6C-95191587C91C}" type="pres">
      <dgm:prSet presAssocID="{382173B7-0AD4-48A3-8192-A5A3C817875B}" presName="arrowDiagram" presStyleCnt="0">
        <dgm:presLayoutVars>
          <dgm:chMax val="5"/>
          <dgm:dir/>
          <dgm:resizeHandles val="exact"/>
        </dgm:presLayoutVars>
      </dgm:prSet>
      <dgm:spPr/>
    </dgm:pt>
    <dgm:pt modelId="{CC3A98FB-1CDA-4289-A8A3-6DFFE6718CE0}" type="pres">
      <dgm:prSet presAssocID="{382173B7-0AD4-48A3-8192-A5A3C817875B}" presName="arrow" presStyleLbl="bgShp" presStyleIdx="0" presStyleCnt="1" custLinFactNeighborX="343" custLinFactNeighborY="75"/>
      <dgm:spPr/>
    </dgm:pt>
    <dgm:pt modelId="{8DC67A63-275F-4A15-81DF-2FBF68D606F8}" type="pres">
      <dgm:prSet presAssocID="{382173B7-0AD4-48A3-8192-A5A3C817875B}" presName="arrowDiagram5" presStyleCnt="0"/>
      <dgm:spPr/>
    </dgm:pt>
    <dgm:pt modelId="{DF8033CA-F5D7-4EC7-AB68-B4E9EB6D81DC}" type="pres">
      <dgm:prSet presAssocID="{C1E0DB48-9567-4B9D-BD2E-688C85DF1A34}" presName="bullet5a" presStyleLbl="node1" presStyleIdx="0" presStyleCnt="5"/>
      <dgm:spPr/>
    </dgm:pt>
    <dgm:pt modelId="{3A4DD350-0661-46A7-B11F-207E217CE3CD}" type="pres">
      <dgm:prSet presAssocID="{C1E0DB48-9567-4B9D-BD2E-688C85DF1A34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6081D0-4CC4-430D-8665-BE6A63729B22}" type="pres">
      <dgm:prSet presAssocID="{234560EA-AB61-441F-8DF2-CEB8AE37E5BA}" presName="bullet5b" presStyleLbl="node1" presStyleIdx="1" presStyleCnt="5"/>
      <dgm:spPr/>
    </dgm:pt>
    <dgm:pt modelId="{59C6FA3E-34B8-42C7-9E3B-1D653C21E835}" type="pres">
      <dgm:prSet presAssocID="{234560EA-AB61-441F-8DF2-CEB8AE37E5BA}" presName="textBox5b" presStyleLbl="revTx" presStyleIdx="1" presStyleCnt="5" custScaleX="121723" custScaleY="99999" custLinFactNeighborX="8810" custLinFactNeighborY="7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EDE4B47-0924-41DA-895E-5A79768BE87D}" type="pres">
      <dgm:prSet presAssocID="{B0E5BA40-D7F9-407A-AAB5-0D7C240B8159}" presName="bullet5c" presStyleLbl="node1" presStyleIdx="2" presStyleCnt="5"/>
      <dgm:spPr/>
    </dgm:pt>
    <dgm:pt modelId="{D4BC292C-79D5-4315-9BAB-42A572217A2D}" type="pres">
      <dgm:prSet presAssocID="{B0E5BA40-D7F9-407A-AAB5-0D7C240B8159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11D39C8-366F-45BB-8080-575B1C662A18}" type="pres">
      <dgm:prSet presAssocID="{0686D90D-B5A1-49EA-B5F5-3B1662AB2F88}" presName="bullet5d" presStyleLbl="node1" presStyleIdx="3" presStyleCnt="5"/>
      <dgm:spPr/>
    </dgm:pt>
    <dgm:pt modelId="{984E08E6-4E88-4524-807A-DE11E11A8E81}" type="pres">
      <dgm:prSet presAssocID="{0686D90D-B5A1-49EA-B5F5-3B1662AB2F88}" presName="textBox5d" presStyleLbl="revTx" presStyleIdx="3" presStyleCnt="5" custScaleX="119626" custScaleY="95287" custLinFactNeighborX="1246" custLinFactNeighborY="25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ADBCE3-CBF0-430E-9144-1013D9FDC70A}" type="pres">
      <dgm:prSet presAssocID="{16088F57-EF5A-4EA6-908E-4850AB8CA2D8}" presName="bullet5e" presStyleLbl="node1" presStyleIdx="4" presStyleCnt="5"/>
      <dgm:spPr/>
    </dgm:pt>
    <dgm:pt modelId="{267EECAC-BE1D-4514-964C-674F1172570C}" type="pres">
      <dgm:prSet presAssocID="{16088F57-EF5A-4EA6-908E-4850AB8CA2D8}" presName="textBox5e" presStyleLbl="revTx" presStyleIdx="4" presStyleCnt="5" custScaleX="117031" custLinFactNeighborX="12033" custLinFactNeighborY="-578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8091EA5-B1DE-49FB-8927-26B41C2A5387}" srcId="{382173B7-0AD4-48A3-8192-A5A3C817875B}" destId="{B0E5BA40-D7F9-407A-AAB5-0D7C240B8159}" srcOrd="2" destOrd="0" parTransId="{2E56A795-493B-4559-9031-55D1F7362DAD}" sibTransId="{CC767634-5D59-4407-BE4B-017B2C00C82A}"/>
    <dgm:cxn modelId="{3B2D9F36-8671-485B-A29D-0C165511827E}" srcId="{382173B7-0AD4-48A3-8192-A5A3C817875B}" destId="{C1E0DB48-9567-4B9D-BD2E-688C85DF1A34}" srcOrd="0" destOrd="0" parTransId="{6D54AEE0-CBD8-41CF-976B-A6D215271933}" sibTransId="{36F0EF83-15DB-4BF6-BB97-F196507F3271}"/>
    <dgm:cxn modelId="{E44CB2F8-EB34-496E-A4F1-8D92D03C4F0C}" type="presOf" srcId="{B0E5BA40-D7F9-407A-AAB5-0D7C240B8159}" destId="{D4BC292C-79D5-4315-9BAB-42A572217A2D}" srcOrd="0" destOrd="0" presId="urn:microsoft.com/office/officeart/2005/8/layout/arrow2"/>
    <dgm:cxn modelId="{29C235E1-F673-479A-9647-7BDF239071F5}" type="presOf" srcId="{0686D90D-B5A1-49EA-B5F5-3B1662AB2F88}" destId="{984E08E6-4E88-4524-807A-DE11E11A8E81}" srcOrd="0" destOrd="0" presId="urn:microsoft.com/office/officeart/2005/8/layout/arrow2"/>
    <dgm:cxn modelId="{887CCEF4-FD32-49D3-8A50-FA9CAC93D67E}" srcId="{382173B7-0AD4-48A3-8192-A5A3C817875B}" destId="{234560EA-AB61-441F-8DF2-CEB8AE37E5BA}" srcOrd="1" destOrd="0" parTransId="{97E3712F-20AF-44CA-8FCF-2F4EACEDDD6D}" sibTransId="{FEF85B5C-6E5D-4DFC-9339-73D5295B2E76}"/>
    <dgm:cxn modelId="{A9B3F165-B644-4401-AA1D-C2168E03F91A}" type="presOf" srcId="{C1E0DB48-9567-4B9D-BD2E-688C85DF1A34}" destId="{3A4DD350-0661-46A7-B11F-207E217CE3CD}" srcOrd="0" destOrd="0" presId="urn:microsoft.com/office/officeart/2005/8/layout/arrow2"/>
    <dgm:cxn modelId="{E5F159A0-79F0-4E03-9380-A241207FE07A}" type="presOf" srcId="{382173B7-0AD4-48A3-8192-A5A3C817875B}" destId="{2A71C36C-CE54-40B8-AD6C-95191587C91C}" srcOrd="0" destOrd="0" presId="urn:microsoft.com/office/officeart/2005/8/layout/arrow2"/>
    <dgm:cxn modelId="{231A375A-3710-45BC-9139-81D16BD69F6C}" type="presOf" srcId="{16088F57-EF5A-4EA6-908E-4850AB8CA2D8}" destId="{267EECAC-BE1D-4514-964C-674F1172570C}" srcOrd="0" destOrd="0" presId="urn:microsoft.com/office/officeart/2005/8/layout/arrow2"/>
    <dgm:cxn modelId="{E8EA11CF-23D1-41B3-A469-47D55079C773}" type="presOf" srcId="{234560EA-AB61-441F-8DF2-CEB8AE37E5BA}" destId="{59C6FA3E-34B8-42C7-9E3B-1D653C21E835}" srcOrd="0" destOrd="0" presId="urn:microsoft.com/office/officeart/2005/8/layout/arrow2"/>
    <dgm:cxn modelId="{4BEA0383-0A54-484D-9B5E-E06A1FA2ADBE}" srcId="{382173B7-0AD4-48A3-8192-A5A3C817875B}" destId="{0686D90D-B5A1-49EA-B5F5-3B1662AB2F88}" srcOrd="3" destOrd="0" parTransId="{D77CD8CE-C1CF-4281-9DC7-30B18F2D4501}" sibTransId="{1A19F78D-33C7-4495-A129-FAC4515F1061}"/>
    <dgm:cxn modelId="{4177F006-EDCF-42EF-9EBF-8F50B03D07A3}" srcId="{382173B7-0AD4-48A3-8192-A5A3C817875B}" destId="{16088F57-EF5A-4EA6-908E-4850AB8CA2D8}" srcOrd="4" destOrd="0" parTransId="{367A8C71-614D-43E8-895B-2478ECD5D5B7}" sibTransId="{60105A8C-121A-4E09-90D3-94FF5369BD24}"/>
    <dgm:cxn modelId="{78EEE588-1E78-4E87-B679-25C81C9B2CE1}" type="presParOf" srcId="{2A71C36C-CE54-40B8-AD6C-95191587C91C}" destId="{CC3A98FB-1CDA-4289-A8A3-6DFFE6718CE0}" srcOrd="0" destOrd="0" presId="urn:microsoft.com/office/officeart/2005/8/layout/arrow2"/>
    <dgm:cxn modelId="{C5FAC22F-BFCA-448C-9BE0-981CAAF03BF0}" type="presParOf" srcId="{2A71C36C-CE54-40B8-AD6C-95191587C91C}" destId="{8DC67A63-275F-4A15-81DF-2FBF68D606F8}" srcOrd="1" destOrd="0" presId="urn:microsoft.com/office/officeart/2005/8/layout/arrow2"/>
    <dgm:cxn modelId="{AE0480A3-C65D-435E-8C94-8246476301E0}" type="presParOf" srcId="{8DC67A63-275F-4A15-81DF-2FBF68D606F8}" destId="{DF8033CA-F5D7-4EC7-AB68-B4E9EB6D81DC}" srcOrd="0" destOrd="0" presId="urn:microsoft.com/office/officeart/2005/8/layout/arrow2"/>
    <dgm:cxn modelId="{FA411C57-AD7B-4511-8FFF-BC154C73D5C4}" type="presParOf" srcId="{8DC67A63-275F-4A15-81DF-2FBF68D606F8}" destId="{3A4DD350-0661-46A7-B11F-207E217CE3CD}" srcOrd="1" destOrd="0" presId="urn:microsoft.com/office/officeart/2005/8/layout/arrow2"/>
    <dgm:cxn modelId="{7D910FAE-F063-44FF-86A2-FFBED9BAEC65}" type="presParOf" srcId="{8DC67A63-275F-4A15-81DF-2FBF68D606F8}" destId="{1E6081D0-4CC4-430D-8665-BE6A63729B22}" srcOrd="2" destOrd="0" presId="urn:microsoft.com/office/officeart/2005/8/layout/arrow2"/>
    <dgm:cxn modelId="{9CEFD10B-43F4-437D-9AB6-B13867D547FF}" type="presParOf" srcId="{8DC67A63-275F-4A15-81DF-2FBF68D606F8}" destId="{59C6FA3E-34B8-42C7-9E3B-1D653C21E835}" srcOrd="3" destOrd="0" presId="urn:microsoft.com/office/officeart/2005/8/layout/arrow2"/>
    <dgm:cxn modelId="{DA237899-BCDD-418A-B84D-69EC656036C7}" type="presParOf" srcId="{8DC67A63-275F-4A15-81DF-2FBF68D606F8}" destId="{FEDE4B47-0924-41DA-895E-5A79768BE87D}" srcOrd="4" destOrd="0" presId="urn:microsoft.com/office/officeart/2005/8/layout/arrow2"/>
    <dgm:cxn modelId="{03E3ECF9-9424-4B31-9776-E2B4EB54034E}" type="presParOf" srcId="{8DC67A63-275F-4A15-81DF-2FBF68D606F8}" destId="{D4BC292C-79D5-4315-9BAB-42A572217A2D}" srcOrd="5" destOrd="0" presId="urn:microsoft.com/office/officeart/2005/8/layout/arrow2"/>
    <dgm:cxn modelId="{BFB89B99-5292-4840-9CD3-5223EE2B5085}" type="presParOf" srcId="{8DC67A63-275F-4A15-81DF-2FBF68D606F8}" destId="{811D39C8-366F-45BB-8080-575B1C662A18}" srcOrd="6" destOrd="0" presId="urn:microsoft.com/office/officeart/2005/8/layout/arrow2"/>
    <dgm:cxn modelId="{F93BACA9-3D96-4E1C-B1C4-C4A17BA33D88}" type="presParOf" srcId="{8DC67A63-275F-4A15-81DF-2FBF68D606F8}" destId="{984E08E6-4E88-4524-807A-DE11E11A8E81}" srcOrd="7" destOrd="0" presId="urn:microsoft.com/office/officeart/2005/8/layout/arrow2"/>
    <dgm:cxn modelId="{113D0AAC-ED82-41D0-9EA8-4F0CB68AABD0}" type="presParOf" srcId="{8DC67A63-275F-4A15-81DF-2FBF68D606F8}" destId="{17ADBCE3-CBF0-430E-9144-1013D9FDC70A}" srcOrd="8" destOrd="0" presId="urn:microsoft.com/office/officeart/2005/8/layout/arrow2"/>
    <dgm:cxn modelId="{5FCF55CB-2A2A-477B-9CC7-FE21C97EEF3C}" type="presParOf" srcId="{8DC67A63-275F-4A15-81DF-2FBF68D606F8}" destId="{267EECAC-BE1D-4514-964C-674F1172570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B39439-9F9D-4B08-9FBE-D9433883DA9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A543C04-1094-4127-87BC-DC89B1D53A74}">
      <dgm:prSet phldrT="[Tekst]" phldr="1" custT="1"/>
      <dgm:spPr/>
      <dgm:t>
        <a:bodyPr/>
        <a:lstStyle/>
        <a:p>
          <a:endParaRPr lang="hr-HR" sz="4800" dirty="0"/>
        </a:p>
      </dgm:t>
    </dgm:pt>
    <dgm:pt modelId="{C36B5C59-7446-40FA-8218-09CF5966708F}" type="parTrans" cxnId="{BE7E8BE2-18DE-4AB0-A49E-D2091AEBA731}">
      <dgm:prSet/>
      <dgm:spPr/>
      <dgm:t>
        <a:bodyPr/>
        <a:lstStyle/>
        <a:p>
          <a:endParaRPr lang="hr-HR" sz="2800"/>
        </a:p>
      </dgm:t>
    </dgm:pt>
    <dgm:pt modelId="{1645B882-2659-47CB-B64D-28BDC9D67FAA}" type="sibTrans" cxnId="{BE7E8BE2-18DE-4AB0-A49E-D2091AEBA731}">
      <dgm:prSet/>
      <dgm:spPr/>
      <dgm:t>
        <a:bodyPr/>
        <a:lstStyle/>
        <a:p>
          <a:endParaRPr lang="hr-HR" sz="2800"/>
        </a:p>
      </dgm:t>
    </dgm:pt>
    <dgm:pt modelId="{B2D7B6EB-FEB7-405E-BDB5-1CF7A9B8C550}">
      <dgm:prSet phldrT="[Tekst]" custT="1"/>
      <dgm:spPr/>
      <dgm:t>
        <a:bodyPr/>
        <a:lstStyle/>
        <a:p>
          <a:r>
            <a:rPr lang="hr-HR" sz="1600" dirty="0" smtClean="0"/>
            <a:t>pravne ili fizičke osobe koje su mikro, malo ili srednje poduzeće</a:t>
          </a:r>
          <a:endParaRPr lang="hr-HR" sz="1600" dirty="0"/>
        </a:p>
      </dgm:t>
    </dgm:pt>
    <dgm:pt modelId="{18073397-9A0D-4DBF-A67D-778FCD3805A9}" type="parTrans" cxnId="{71675833-07ED-4AC1-9C6A-5C69C0A055CD}">
      <dgm:prSet/>
      <dgm:spPr/>
      <dgm:t>
        <a:bodyPr/>
        <a:lstStyle/>
        <a:p>
          <a:endParaRPr lang="hr-HR" sz="2800"/>
        </a:p>
      </dgm:t>
    </dgm:pt>
    <dgm:pt modelId="{0B4FCBD9-580E-40DC-AE39-1E6F57AB7431}" type="sibTrans" cxnId="{71675833-07ED-4AC1-9C6A-5C69C0A055CD}">
      <dgm:prSet/>
      <dgm:spPr/>
      <dgm:t>
        <a:bodyPr/>
        <a:lstStyle/>
        <a:p>
          <a:endParaRPr lang="hr-HR" sz="2800"/>
        </a:p>
      </dgm:t>
    </dgm:pt>
    <dgm:pt modelId="{2619EE13-47A4-4A57-B22A-6D6F49AE9B8D}">
      <dgm:prSet custT="1"/>
      <dgm:spPr/>
      <dgm:t>
        <a:bodyPr/>
        <a:lstStyle/>
        <a:p>
          <a:r>
            <a:rPr lang="hr-HR" sz="1600" dirty="0" smtClean="0"/>
            <a:t>poslovni nastan u Republici Hrvatskoj</a:t>
          </a:r>
          <a:endParaRPr lang="hr-HR" sz="1600" dirty="0"/>
        </a:p>
      </dgm:t>
    </dgm:pt>
    <dgm:pt modelId="{5567472D-7AFE-4D07-82B8-3D8D77BD7BA2}" type="parTrans" cxnId="{B08A2227-266C-4336-BFA2-4B28AB0D71DC}">
      <dgm:prSet/>
      <dgm:spPr/>
      <dgm:t>
        <a:bodyPr/>
        <a:lstStyle/>
        <a:p>
          <a:endParaRPr lang="hr-HR" sz="2800"/>
        </a:p>
      </dgm:t>
    </dgm:pt>
    <dgm:pt modelId="{B39628E3-2BA9-4B9C-B0EF-5D770686F5CE}" type="sibTrans" cxnId="{B08A2227-266C-4336-BFA2-4B28AB0D71DC}">
      <dgm:prSet/>
      <dgm:spPr/>
      <dgm:t>
        <a:bodyPr/>
        <a:lstStyle/>
        <a:p>
          <a:endParaRPr lang="hr-HR" sz="2800"/>
        </a:p>
      </dgm:t>
    </dgm:pt>
    <dgm:pt modelId="{EAF8E5DA-FBEE-4F40-8AE7-CAF4E0BD78C7}">
      <dgm:prSet custT="1"/>
      <dgm:spPr/>
      <dgm:t>
        <a:bodyPr/>
        <a:lstStyle/>
        <a:p>
          <a:r>
            <a:rPr lang="hr-HR" sz="1600" dirty="0" smtClean="0"/>
            <a:t>podmirene obveze prema zaposlenicima</a:t>
          </a:r>
          <a:endParaRPr lang="hr-HR" sz="1600" dirty="0"/>
        </a:p>
      </dgm:t>
    </dgm:pt>
    <dgm:pt modelId="{4E354920-0AE7-4974-8B76-03CA31C04979}" type="parTrans" cxnId="{6FA1416F-5FAB-4801-81D3-635B1F5BCCC0}">
      <dgm:prSet/>
      <dgm:spPr/>
      <dgm:t>
        <a:bodyPr/>
        <a:lstStyle/>
        <a:p>
          <a:endParaRPr lang="hr-HR" sz="2800"/>
        </a:p>
      </dgm:t>
    </dgm:pt>
    <dgm:pt modelId="{D0B22ED6-7C4C-49CF-973E-0872373AFB83}" type="sibTrans" cxnId="{6FA1416F-5FAB-4801-81D3-635B1F5BCCC0}">
      <dgm:prSet/>
      <dgm:spPr/>
      <dgm:t>
        <a:bodyPr/>
        <a:lstStyle/>
        <a:p>
          <a:endParaRPr lang="hr-HR" sz="2800"/>
        </a:p>
      </dgm:t>
    </dgm:pt>
    <dgm:pt modelId="{F9D13A50-648B-4A45-91EE-412E1CE2F495}">
      <dgm:prSet custT="1"/>
      <dgm:spPr/>
      <dgm:t>
        <a:bodyPr/>
        <a:lstStyle/>
        <a:p>
          <a:r>
            <a:rPr lang="hr-HR" sz="1600" dirty="0" smtClean="0"/>
            <a:t>registrirana gospodarska djelatnost u kojoj su prihvatljiva ulaganja - najmanje jednu godinu</a:t>
          </a:r>
          <a:endParaRPr lang="hr-HR" sz="1600" dirty="0"/>
        </a:p>
      </dgm:t>
    </dgm:pt>
    <dgm:pt modelId="{0C2F2EC0-4034-4419-8E25-BF8871523B5C}" type="parTrans" cxnId="{2D86A1A0-2531-47DA-AE94-C99C7A3D231A}">
      <dgm:prSet/>
      <dgm:spPr/>
      <dgm:t>
        <a:bodyPr/>
        <a:lstStyle/>
        <a:p>
          <a:endParaRPr lang="hr-HR" sz="2800"/>
        </a:p>
      </dgm:t>
    </dgm:pt>
    <dgm:pt modelId="{EE78B8E8-3F02-48B1-94C8-7C28452A6021}" type="sibTrans" cxnId="{2D86A1A0-2531-47DA-AE94-C99C7A3D231A}">
      <dgm:prSet/>
      <dgm:spPr/>
      <dgm:t>
        <a:bodyPr/>
        <a:lstStyle/>
        <a:p>
          <a:endParaRPr lang="hr-HR" sz="2800"/>
        </a:p>
      </dgm:t>
    </dgm:pt>
    <dgm:pt modelId="{7759B99E-CBE8-4381-A742-989B708406BD}">
      <dgm:prSet custT="1"/>
      <dgm:spPr/>
      <dgm:t>
        <a:bodyPr/>
        <a:lstStyle/>
        <a:p>
          <a:r>
            <a:rPr lang="hr-HR" sz="1600" dirty="0" smtClean="0"/>
            <a:t>iskazan pozitivan EBITDA - pozitivno financijsko poslovanje</a:t>
          </a:r>
          <a:endParaRPr lang="hr-HR" sz="1600" dirty="0"/>
        </a:p>
      </dgm:t>
    </dgm:pt>
    <dgm:pt modelId="{7AE4D5BD-B856-44D8-BF6D-75243E97EE7C}" type="parTrans" cxnId="{E482D07C-A073-4485-B305-A1640A78EE9E}">
      <dgm:prSet/>
      <dgm:spPr/>
      <dgm:t>
        <a:bodyPr/>
        <a:lstStyle/>
        <a:p>
          <a:endParaRPr lang="hr-HR" sz="2800"/>
        </a:p>
      </dgm:t>
    </dgm:pt>
    <dgm:pt modelId="{DB51A990-D72E-4BB1-9E43-37B3F8C1B886}" type="sibTrans" cxnId="{E482D07C-A073-4485-B305-A1640A78EE9E}">
      <dgm:prSet/>
      <dgm:spPr/>
      <dgm:t>
        <a:bodyPr/>
        <a:lstStyle/>
        <a:p>
          <a:endParaRPr lang="hr-HR" sz="2800"/>
        </a:p>
      </dgm:t>
    </dgm:pt>
    <dgm:pt modelId="{B4E92A6D-2B3E-4D2D-A564-56CDE0DB20FF}">
      <dgm:prSet custT="1"/>
      <dgm:spPr/>
      <dgm:t>
        <a:bodyPr/>
        <a:lstStyle/>
        <a:p>
          <a:r>
            <a:rPr lang="hr-HR" sz="1600" dirty="0" smtClean="0"/>
            <a:t>regulirane financijske obveze (subjekt u trenutku prijave nije u blokadi/stečaju/likvidaciji)</a:t>
          </a:r>
          <a:endParaRPr lang="hr-HR" sz="1600" dirty="0"/>
        </a:p>
      </dgm:t>
    </dgm:pt>
    <dgm:pt modelId="{AF5D6A33-638F-4594-B91A-CC16CDF5A0CC}" type="parTrans" cxnId="{C1F6DC8F-070E-4AA0-A6FE-2C7B99FC2D01}">
      <dgm:prSet/>
      <dgm:spPr/>
      <dgm:t>
        <a:bodyPr/>
        <a:lstStyle/>
        <a:p>
          <a:endParaRPr lang="hr-HR" sz="2800"/>
        </a:p>
      </dgm:t>
    </dgm:pt>
    <dgm:pt modelId="{C728DE2A-A5E8-4A0D-9D1C-5B9B446F187A}" type="sibTrans" cxnId="{C1F6DC8F-070E-4AA0-A6FE-2C7B99FC2D01}">
      <dgm:prSet/>
      <dgm:spPr/>
      <dgm:t>
        <a:bodyPr/>
        <a:lstStyle/>
        <a:p>
          <a:endParaRPr lang="hr-HR" sz="2800"/>
        </a:p>
      </dgm:t>
    </dgm:pt>
    <dgm:pt modelId="{704AE635-C6C5-407C-8EF8-A2BC7F4F4D91}">
      <dgm:prSet custT="1"/>
      <dgm:spPr/>
      <dgm:t>
        <a:bodyPr/>
        <a:lstStyle/>
        <a:p>
          <a:r>
            <a:rPr lang="hr-HR" sz="1600" dirty="0" smtClean="0"/>
            <a:t>minimalno jedan zaposleni na temelju sati rada u godini koja prethodi predaji projektne prijave</a:t>
          </a:r>
          <a:endParaRPr lang="hr-HR" sz="1600" dirty="0"/>
        </a:p>
      </dgm:t>
    </dgm:pt>
    <dgm:pt modelId="{DDE8D305-3116-4181-A73B-A6EF4E8B0379}" type="parTrans" cxnId="{BA6D21F0-9FD1-4BD1-93EF-2B2705FEA7CC}">
      <dgm:prSet/>
      <dgm:spPr/>
      <dgm:t>
        <a:bodyPr/>
        <a:lstStyle/>
        <a:p>
          <a:endParaRPr lang="hr-HR" sz="2800"/>
        </a:p>
      </dgm:t>
    </dgm:pt>
    <dgm:pt modelId="{3CB64B46-B01B-4D5A-A0E2-FEBB3A3ADF5C}" type="sibTrans" cxnId="{BA6D21F0-9FD1-4BD1-93EF-2B2705FEA7CC}">
      <dgm:prSet/>
      <dgm:spPr/>
      <dgm:t>
        <a:bodyPr/>
        <a:lstStyle/>
        <a:p>
          <a:endParaRPr lang="hr-HR" sz="2800"/>
        </a:p>
      </dgm:t>
    </dgm:pt>
    <dgm:pt modelId="{FF9113E7-E74E-4640-B900-7B9E63A49A6E}">
      <dgm:prSet custT="1"/>
      <dgm:spPr/>
      <dgm:t>
        <a:bodyPr/>
        <a:lstStyle/>
        <a:p>
          <a:r>
            <a:rPr lang="hr-HR" sz="1600" dirty="0" smtClean="0"/>
            <a:t>nije ostvarena potpora za iste aktivnosti iz drugih izvora (dvostruko financiranje)</a:t>
          </a:r>
          <a:endParaRPr lang="hr-HR" sz="1600" dirty="0"/>
        </a:p>
      </dgm:t>
    </dgm:pt>
    <dgm:pt modelId="{17502FC1-7D6B-41CF-A114-8EDC4577BC32}" type="parTrans" cxnId="{737131D4-DC1A-4A89-987F-8D3395D39365}">
      <dgm:prSet/>
      <dgm:spPr/>
      <dgm:t>
        <a:bodyPr/>
        <a:lstStyle/>
        <a:p>
          <a:endParaRPr lang="hr-HR" sz="2800"/>
        </a:p>
      </dgm:t>
    </dgm:pt>
    <dgm:pt modelId="{7D86C9CE-3A08-46C3-9DB8-BFA5FD0A3ADC}" type="sibTrans" cxnId="{737131D4-DC1A-4A89-987F-8D3395D39365}">
      <dgm:prSet/>
      <dgm:spPr/>
      <dgm:t>
        <a:bodyPr/>
        <a:lstStyle/>
        <a:p>
          <a:endParaRPr lang="hr-HR" sz="2800"/>
        </a:p>
      </dgm:t>
    </dgm:pt>
    <dgm:pt modelId="{72C6B286-23A5-4D7C-8E58-35A27855B924}">
      <dgm:prSet custT="1"/>
      <dgm:spPr/>
      <dgm:t>
        <a:bodyPr/>
        <a:lstStyle/>
        <a:p>
          <a:r>
            <a:rPr lang="hr-HR" sz="1600" dirty="0" smtClean="0"/>
            <a:t>riješeni imovinsko – pravni odnosi</a:t>
          </a:r>
          <a:endParaRPr lang="hr-HR" sz="1600" dirty="0"/>
        </a:p>
      </dgm:t>
    </dgm:pt>
    <dgm:pt modelId="{0E1CBD68-4622-40FE-B9DB-1B3826CAA4EB}" type="parTrans" cxnId="{ABF71D71-AB30-4CD6-9B65-107D5350E0E5}">
      <dgm:prSet/>
      <dgm:spPr/>
      <dgm:t>
        <a:bodyPr/>
        <a:lstStyle/>
        <a:p>
          <a:endParaRPr lang="hr-HR" sz="2800"/>
        </a:p>
      </dgm:t>
    </dgm:pt>
    <dgm:pt modelId="{62FEB489-3158-4224-B473-91CC21A6B502}" type="sibTrans" cxnId="{ABF71D71-AB30-4CD6-9B65-107D5350E0E5}">
      <dgm:prSet/>
      <dgm:spPr/>
      <dgm:t>
        <a:bodyPr/>
        <a:lstStyle/>
        <a:p>
          <a:endParaRPr lang="hr-HR" sz="2800"/>
        </a:p>
      </dgm:t>
    </dgm:pt>
    <dgm:pt modelId="{74432FD0-69AC-4A6B-9186-068A498835AC}">
      <dgm:prSet custT="1"/>
      <dgm:spPr/>
      <dgm:t>
        <a:bodyPr/>
        <a:lstStyle/>
        <a:p>
          <a:r>
            <a:rPr lang="hr-HR" sz="1600" dirty="0" smtClean="0"/>
            <a:t>djelatnosti nisu povezane s izvozom u treće zemlje</a:t>
          </a:r>
          <a:endParaRPr lang="hr-HR" sz="1600" dirty="0"/>
        </a:p>
      </dgm:t>
    </dgm:pt>
    <dgm:pt modelId="{2EB0E4DC-9398-48C5-8131-01D74BE06E2D}" type="parTrans" cxnId="{8CB6B383-CC46-4183-BC5D-F3DC7C0B714C}">
      <dgm:prSet/>
      <dgm:spPr/>
      <dgm:t>
        <a:bodyPr/>
        <a:lstStyle/>
        <a:p>
          <a:endParaRPr lang="hr-HR" sz="2800"/>
        </a:p>
      </dgm:t>
    </dgm:pt>
    <dgm:pt modelId="{5D888204-305B-411C-A057-1960E4E41201}" type="sibTrans" cxnId="{8CB6B383-CC46-4183-BC5D-F3DC7C0B714C}">
      <dgm:prSet/>
      <dgm:spPr/>
      <dgm:t>
        <a:bodyPr/>
        <a:lstStyle/>
        <a:p>
          <a:endParaRPr lang="hr-HR" sz="2800"/>
        </a:p>
      </dgm:t>
    </dgm:pt>
    <dgm:pt modelId="{21149973-2BDE-41E2-9654-B99165710967}">
      <dgm:prSet custT="1"/>
      <dgm:spPr/>
      <dgm:t>
        <a:bodyPr/>
        <a:lstStyle/>
        <a:p>
          <a:r>
            <a:rPr lang="hr-HR" sz="1600" dirty="0" smtClean="0"/>
            <a:t>vlasništvo ili dugoročni najam nad objektom na kojemu se provodi ulaganje</a:t>
          </a:r>
          <a:endParaRPr lang="hr-HR" sz="1600" dirty="0"/>
        </a:p>
      </dgm:t>
    </dgm:pt>
    <dgm:pt modelId="{A6BC6B2A-5616-4546-AFBB-442C546B85E8}" type="parTrans" cxnId="{48E6942F-8961-4622-82AD-B9A7713D7FD7}">
      <dgm:prSet/>
      <dgm:spPr/>
      <dgm:t>
        <a:bodyPr/>
        <a:lstStyle/>
        <a:p>
          <a:endParaRPr lang="hr-HR" sz="2800"/>
        </a:p>
      </dgm:t>
    </dgm:pt>
    <dgm:pt modelId="{2C96ACF1-94D8-46A0-A490-E970CF392A3D}" type="sibTrans" cxnId="{48E6942F-8961-4622-82AD-B9A7713D7FD7}">
      <dgm:prSet/>
      <dgm:spPr/>
      <dgm:t>
        <a:bodyPr/>
        <a:lstStyle/>
        <a:p>
          <a:endParaRPr lang="hr-HR" sz="2800"/>
        </a:p>
      </dgm:t>
    </dgm:pt>
    <dgm:pt modelId="{2A1F35C0-1EE3-4FD7-AA99-E59CBCF0A1E0}" type="pres">
      <dgm:prSet presAssocID="{C2B39439-9F9D-4B08-9FBE-D9433883DA9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7AA42475-AC19-474C-8785-A8D822019E56}" type="pres">
      <dgm:prSet presAssocID="{1A543C04-1094-4127-87BC-DC89B1D53A74}" presName="thickLine" presStyleLbl="alignNode1" presStyleIdx="0" presStyleCnt="1" custLinFactNeighborX="-2111" custLinFactNeighborY="791"/>
      <dgm:spPr/>
    </dgm:pt>
    <dgm:pt modelId="{5B686F98-0DF2-47C5-992A-D64EBA616DBE}" type="pres">
      <dgm:prSet presAssocID="{1A543C04-1094-4127-87BC-DC89B1D53A74}" presName="horz1" presStyleCnt="0"/>
      <dgm:spPr/>
    </dgm:pt>
    <dgm:pt modelId="{A8967F36-0DE0-47D3-AE14-99EB7234CA72}" type="pres">
      <dgm:prSet presAssocID="{1A543C04-1094-4127-87BC-DC89B1D53A74}" presName="tx1" presStyleLbl="revTx" presStyleIdx="0" presStyleCnt="12"/>
      <dgm:spPr/>
      <dgm:t>
        <a:bodyPr/>
        <a:lstStyle/>
        <a:p>
          <a:endParaRPr lang="hr-HR"/>
        </a:p>
      </dgm:t>
    </dgm:pt>
    <dgm:pt modelId="{098C4747-DC70-4DC8-B459-C856FCA88B7A}" type="pres">
      <dgm:prSet presAssocID="{1A543C04-1094-4127-87BC-DC89B1D53A74}" presName="vert1" presStyleCnt="0"/>
      <dgm:spPr/>
    </dgm:pt>
    <dgm:pt modelId="{D0A03E3F-BB78-4248-ABE4-CF754852DD0C}" type="pres">
      <dgm:prSet presAssocID="{B2D7B6EB-FEB7-405E-BDB5-1CF7A9B8C550}" presName="vertSpace2a" presStyleCnt="0"/>
      <dgm:spPr/>
    </dgm:pt>
    <dgm:pt modelId="{435382EC-0C65-4A09-85B7-81D95BC1AE64}" type="pres">
      <dgm:prSet presAssocID="{B2D7B6EB-FEB7-405E-BDB5-1CF7A9B8C550}" presName="horz2" presStyleCnt="0"/>
      <dgm:spPr/>
    </dgm:pt>
    <dgm:pt modelId="{70A5B228-A439-4D96-B052-EDE8642AC885}" type="pres">
      <dgm:prSet presAssocID="{B2D7B6EB-FEB7-405E-BDB5-1CF7A9B8C550}" presName="horzSpace2" presStyleCnt="0"/>
      <dgm:spPr/>
    </dgm:pt>
    <dgm:pt modelId="{725F604E-278A-4A48-96FC-A1604C93B99D}" type="pres">
      <dgm:prSet presAssocID="{B2D7B6EB-FEB7-405E-BDB5-1CF7A9B8C550}" presName="tx2" presStyleLbl="revTx" presStyleIdx="1" presStyleCnt="12"/>
      <dgm:spPr/>
      <dgm:t>
        <a:bodyPr/>
        <a:lstStyle/>
        <a:p>
          <a:endParaRPr lang="hr-HR"/>
        </a:p>
      </dgm:t>
    </dgm:pt>
    <dgm:pt modelId="{677535A6-0350-4E87-B58E-F7DF256B3EDB}" type="pres">
      <dgm:prSet presAssocID="{B2D7B6EB-FEB7-405E-BDB5-1CF7A9B8C550}" presName="vert2" presStyleCnt="0"/>
      <dgm:spPr/>
    </dgm:pt>
    <dgm:pt modelId="{98E0C955-1AFA-4A87-A1F2-8ACA536CD2ED}" type="pres">
      <dgm:prSet presAssocID="{B2D7B6EB-FEB7-405E-BDB5-1CF7A9B8C550}" presName="thinLine2b" presStyleLbl="callout" presStyleIdx="0" presStyleCnt="11"/>
      <dgm:spPr/>
    </dgm:pt>
    <dgm:pt modelId="{4191C473-FAAA-43B8-BE42-6D4D3736A774}" type="pres">
      <dgm:prSet presAssocID="{B2D7B6EB-FEB7-405E-BDB5-1CF7A9B8C550}" presName="vertSpace2b" presStyleCnt="0"/>
      <dgm:spPr/>
    </dgm:pt>
    <dgm:pt modelId="{D4A728FE-6940-4DD4-ABA2-E508D4E01371}" type="pres">
      <dgm:prSet presAssocID="{2619EE13-47A4-4A57-B22A-6D6F49AE9B8D}" presName="horz2" presStyleCnt="0"/>
      <dgm:spPr/>
    </dgm:pt>
    <dgm:pt modelId="{221E9B00-AA60-4769-A471-2E09393D7B7E}" type="pres">
      <dgm:prSet presAssocID="{2619EE13-47A4-4A57-B22A-6D6F49AE9B8D}" presName="horzSpace2" presStyleCnt="0"/>
      <dgm:spPr/>
    </dgm:pt>
    <dgm:pt modelId="{F38E17B4-4555-4417-A426-4EF0FF7E5E3D}" type="pres">
      <dgm:prSet presAssocID="{2619EE13-47A4-4A57-B22A-6D6F49AE9B8D}" presName="tx2" presStyleLbl="revTx" presStyleIdx="2" presStyleCnt="12"/>
      <dgm:spPr/>
      <dgm:t>
        <a:bodyPr/>
        <a:lstStyle/>
        <a:p>
          <a:endParaRPr lang="hr-HR"/>
        </a:p>
      </dgm:t>
    </dgm:pt>
    <dgm:pt modelId="{A51F0C7A-9F77-48C8-A69A-B320129B0793}" type="pres">
      <dgm:prSet presAssocID="{2619EE13-47A4-4A57-B22A-6D6F49AE9B8D}" presName="vert2" presStyleCnt="0"/>
      <dgm:spPr/>
    </dgm:pt>
    <dgm:pt modelId="{26604669-4150-420B-B6C8-2E14839D3E18}" type="pres">
      <dgm:prSet presAssocID="{2619EE13-47A4-4A57-B22A-6D6F49AE9B8D}" presName="thinLine2b" presStyleLbl="callout" presStyleIdx="1" presStyleCnt="11"/>
      <dgm:spPr/>
    </dgm:pt>
    <dgm:pt modelId="{8A3E4DB4-0CDF-41FC-AAE1-2B61E04BF35B}" type="pres">
      <dgm:prSet presAssocID="{2619EE13-47A4-4A57-B22A-6D6F49AE9B8D}" presName="vertSpace2b" presStyleCnt="0"/>
      <dgm:spPr/>
    </dgm:pt>
    <dgm:pt modelId="{E1BD58D4-70A1-47A0-9758-DB43CFF8DD53}" type="pres">
      <dgm:prSet presAssocID="{EAF8E5DA-FBEE-4F40-8AE7-CAF4E0BD78C7}" presName="horz2" presStyleCnt="0"/>
      <dgm:spPr/>
    </dgm:pt>
    <dgm:pt modelId="{8B35C92D-73A6-4F1F-A79C-1C24E66B5D4A}" type="pres">
      <dgm:prSet presAssocID="{EAF8E5DA-FBEE-4F40-8AE7-CAF4E0BD78C7}" presName="horzSpace2" presStyleCnt="0"/>
      <dgm:spPr/>
    </dgm:pt>
    <dgm:pt modelId="{9BC2B8CA-1ECF-40F1-ACEC-A519AA9C920D}" type="pres">
      <dgm:prSet presAssocID="{EAF8E5DA-FBEE-4F40-8AE7-CAF4E0BD78C7}" presName="tx2" presStyleLbl="revTx" presStyleIdx="3" presStyleCnt="12"/>
      <dgm:spPr/>
      <dgm:t>
        <a:bodyPr/>
        <a:lstStyle/>
        <a:p>
          <a:endParaRPr lang="hr-HR"/>
        </a:p>
      </dgm:t>
    </dgm:pt>
    <dgm:pt modelId="{D1B175EB-9C95-44D5-B1C2-7A028A8D314E}" type="pres">
      <dgm:prSet presAssocID="{EAF8E5DA-FBEE-4F40-8AE7-CAF4E0BD78C7}" presName="vert2" presStyleCnt="0"/>
      <dgm:spPr/>
    </dgm:pt>
    <dgm:pt modelId="{5909FC54-8F0D-4DFB-8765-EAC93DCEC641}" type="pres">
      <dgm:prSet presAssocID="{EAF8E5DA-FBEE-4F40-8AE7-CAF4E0BD78C7}" presName="thinLine2b" presStyleLbl="callout" presStyleIdx="2" presStyleCnt="11"/>
      <dgm:spPr/>
    </dgm:pt>
    <dgm:pt modelId="{FDD3F6FD-0716-4B6C-9358-A0C81A5764E8}" type="pres">
      <dgm:prSet presAssocID="{EAF8E5DA-FBEE-4F40-8AE7-CAF4E0BD78C7}" presName="vertSpace2b" presStyleCnt="0"/>
      <dgm:spPr/>
    </dgm:pt>
    <dgm:pt modelId="{ED384A3F-0625-4C87-9FA9-D10AA7B7ABD1}" type="pres">
      <dgm:prSet presAssocID="{F9D13A50-648B-4A45-91EE-412E1CE2F495}" presName="horz2" presStyleCnt="0"/>
      <dgm:spPr/>
    </dgm:pt>
    <dgm:pt modelId="{26594FE4-D378-4CC5-94A8-64B93F7B8A16}" type="pres">
      <dgm:prSet presAssocID="{F9D13A50-648B-4A45-91EE-412E1CE2F495}" presName="horzSpace2" presStyleCnt="0"/>
      <dgm:spPr/>
    </dgm:pt>
    <dgm:pt modelId="{43CF60F0-3053-4771-82E4-9ACB630F9392}" type="pres">
      <dgm:prSet presAssocID="{F9D13A50-648B-4A45-91EE-412E1CE2F495}" presName="tx2" presStyleLbl="revTx" presStyleIdx="4" presStyleCnt="12"/>
      <dgm:spPr/>
      <dgm:t>
        <a:bodyPr/>
        <a:lstStyle/>
        <a:p>
          <a:endParaRPr lang="hr-HR"/>
        </a:p>
      </dgm:t>
    </dgm:pt>
    <dgm:pt modelId="{71723803-8C21-4BDE-B7A4-6C543B9B04AA}" type="pres">
      <dgm:prSet presAssocID="{F9D13A50-648B-4A45-91EE-412E1CE2F495}" presName="vert2" presStyleCnt="0"/>
      <dgm:spPr/>
    </dgm:pt>
    <dgm:pt modelId="{E28DEF7B-3442-4181-A303-9A24DC0FAA2C}" type="pres">
      <dgm:prSet presAssocID="{F9D13A50-648B-4A45-91EE-412E1CE2F495}" presName="thinLine2b" presStyleLbl="callout" presStyleIdx="3" presStyleCnt="11"/>
      <dgm:spPr/>
    </dgm:pt>
    <dgm:pt modelId="{CD82389B-C1D8-4EAE-AA75-D6C70217DAF1}" type="pres">
      <dgm:prSet presAssocID="{F9D13A50-648B-4A45-91EE-412E1CE2F495}" presName="vertSpace2b" presStyleCnt="0"/>
      <dgm:spPr/>
    </dgm:pt>
    <dgm:pt modelId="{E504EF0D-2972-4931-AD10-58FC926597F3}" type="pres">
      <dgm:prSet presAssocID="{7759B99E-CBE8-4381-A742-989B708406BD}" presName="horz2" presStyleCnt="0"/>
      <dgm:spPr/>
    </dgm:pt>
    <dgm:pt modelId="{DC501895-EEAE-4405-BC1D-9AAF8585FD32}" type="pres">
      <dgm:prSet presAssocID="{7759B99E-CBE8-4381-A742-989B708406BD}" presName="horzSpace2" presStyleCnt="0"/>
      <dgm:spPr/>
    </dgm:pt>
    <dgm:pt modelId="{609A8DBA-06D9-4F25-B13F-E4F3DF345580}" type="pres">
      <dgm:prSet presAssocID="{7759B99E-CBE8-4381-A742-989B708406BD}" presName="tx2" presStyleLbl="revTx" presStyleIdx="5" presStyleCnt="12"/>
      <dgm:spPr/>
      <dgm:t>
        <a:bodyPr/>
        <a:lstStyle/>
        <a:p>
          <a:endParaRPr lang="hr-HR"/>
        </a:p>
      </dgm:t>
    </dgm:pt>
    <dgm:pt modelId="{5978D89A-9C15-407F-8195-F239898C74E3}" type="pres">
      <dgm:prSet presAssocID="{7759B99E-CBE8-4381-A742-989B708406BD}" presName="vert2" presStyleCnt="0"/>
      <dgm:spPr/>
    </dgm:pt>
    <dgm:pt modelId="{D5A9BF07-B0FA-46E3-88B5-416EEAA33E8D}" type="pres">
      <dgm:prSet presAssocID="{7759B99E-CBE8-4381-A742-989B708406BD}" presName="thinLine2b" presStyleLbl="callout" presStyleIdx="4" presStyleCnt="11"/>
      <dgm:spPr/>
    </dgm:pt>
    <dgm:pt modelId="{0919DAC5-0363-4C93-A7DC-516FF2E900D0}" type="pres">
      <dgm:prSet presAssocID="{7759B99E-CBE8-4381-A742-989B708406BD}" presName="vertSpace2b" presStyleCnt="0"/>
      <dgm:spPr/>
    </dgm:pt>
    <dgm:pt modelId="{9FCF77BB-AEF8-4750-B35A-F39D75A4A04C}" type="pres">
      <dgm:prSet presAssocID="{B4E92A6D-2B3E-4D2D-A564-56CDE0DB20FF}" presName="horz2" presStyleCnt="0"/>
      <dgm:spPr/>
    </dgm:pt>
    <dgm:pt modelId="{43321572-F29E-4BDB-9474-8E31CF7DAF63}" type="pres">
      <dgm:prSet presAssocID="{B4E92A6D-2B3E-4D2D-A564-56CDE0DB20FF}" presName="horzSpace2" presStyleCnt="0"/>
      <dgm:spPr/>
    </dgm:pt>
    <dgm:pt modelId="{D684721F-53B4-4F45-A408-A2527847D9E7}" type="pres">
      <dgm:prSet presAssocID="{B4E92A6D-2B3E-4D2D-A564-56CDE0DB20FF}" presName="tx2" presStyleLbl="revTx" presStyleIdx="6" presStyleCnt="12"/>
      <dgm:spPr/>
      <dgm:t>
        <a:bodyPr/>
        <a:lstStyle/>
        <a:p>
          <a:endParaRPr lang="hr-HR"/>
        </a:p>
      </dgm:t>
    </dgm:pt>
    <dgm:pt modelId="{A5425B75-A643-4ED0-A029-B1DE334844D2}" type="pres">
      <dgm:prSet presAssocID="{B4E92A6D-2B3E-4D2D-A564-56CDE0DB20FF}" presName="vert2" presStyleCnt="0"/>
      <dgm:spPr/>
    </dgm:pt>
    <dgm:pt modelId="{56BCE7AC-8CBF-4E81-B853-6A9B91890753}" type="pres">
      <dgm:prSet presAssocID="{B4E92A6D-2B3E-4D2D-A564-56CDE0DB20FF}" presName="thinLine2b" presStyleLbl="callout" presStyleIdx="5" presStyleCnt="11"/>
      <dgm:spPr/>
    </dgm:pt>
    <dgm:pt modelId="{F26170FB-569A-4373-A977-75142E97CEEB}" type="pres">
      <dgm:prSet presAssocID="{B4E92A6D-2B3E-4D2D-A564-56CDE0DB20FF}" presName="vertSpace2b" presStyleCnt="0"/>
      <dgm:spPr/>
    </dgm:pt>
    <dgm:pt modelId="{99B839A5-4101-4BCF-9EDD-46D57640A52E}" type="pres">
      <dgm:prSet presAssocID="{704AE635-C6C5-407C-8EF8-A2BC7F4F4D91}" presName="horz2" presStyleCnt="0"/>
      <dgm:spPr/>
    </dgm:pt>
    <dgm:pt modelId="{797EDEBC-6EBD-4D9C-9824-4CC3D0615F48}" type="pres">
      <dgm:prSet presAssocID="{704AE635-C6C5-407C-8EF8-A2BC7F4F4D91}" presName="horzSpace2" presStyleCnt="0"/>
      <dgm:spPr/>
    </dgm:pt>
    <dgm:pt modelId="{C9AED748-6703-4340-9A66-206A3621EEEA}" type="pres">
      <dgm:prSet presAssocID="{704AE635-C6C5-407C-8EF8-A2BC7F4F4D91}" presName="tx2" presStyleLbl="revTx" presStyleIdx="7" presStyleCnt="12"/>
      <dgm:spPr/>
      <dgm:t>
        <a:bodyPr/>
        <a:lstStyle/>
        <a:p>
          <a:endParaRPr lang="hr-HR"/>
        </a:p>
      </dgm:t>
    </dgm:pt>
    <dgm:pt modelId="{BB4A6643-AA88-40E3-8AA3-E6DB7F661B9A}" type="pres">
      <dgm:prSet presAssocID="{704AE635-C6C5-407C-8EF8-A2BC7F4F4D91}" presName="vert2" presStyleCnt="0"/>
      <dgm:spPr/>
    </dgm:pt>
    <dgm:pt modelId="{6B2684BD-7BC0-4E8B-B2B5-F8E3D568756A}" type="pres">
      <dgm:prSet presAssocID="{704AE635-C6C5-407C-8EF8-A2BC7F4F4D91}" presName="thinLine2b" presStyleLbl="callout" presStyleIdx="6" presStyleCnt="11"/>
      <dgm:spPr/>
    </dgm:pt>
    <dgm:pt modelId="{1AA84BE4-FB5D-45DF-BC51-4E29281BB275}" type="pres">
      <dgm:prSet presAssocID="{704AE635-C6C5-407C-8EF8-A2BC7F4F4D91}" presName="vertSpace2b" presStyleCnt="0"/>
      <dgm:spPr/>
    </dgm:pt>
    <dgm:pt modelId="{CCCF5FAE-5C8A-4913-AF4E-17C666B51308}" type="pres">
      <dgm:prSet presAssocID="{FF9113E7-E74E-4640-B900-7B9E63A49A6E}" presName="horz2" presStyleCnt="0"/>
      <dgm:spPr/>
    </dgm:pt>
    <dgm:pt modelId="{D6DF0CA6-C5CA-4695-84F8-E3AB45AB4C7A}" type="pres">
      <dgm:prSet presAssocID="{FF9113E7-E74E-4640-B900-7B9E63A49A6E}" presName="horzSpace2" presStyleCnt="0"/>
      <dgm:spPr/>
    </dgm:pt>
    <dgm:pt modelId="{66C905FF-D1BE-4A39-B38C-81343028ABD9}" type="pres">
      <dgm:prSet presAssocID="{FF9113E7-E74E-4640-B900-7B9E63A49A6E}" presName="tx2" presStyleLbl="revTx" presStyleIdx="8" presStyleCnt="12"/>
      <dgm:spPr/>
      <dgm:t>
        <a:bodyPr/>
        <a:lstStyle/>
        <a:p>
          <a:endParaRPr lang="hr-HR"/>
        </a:p>
      </dgm:t>
    </dgm:pt>
    <dgm:pt modelId="{C4587245-D97E-41B7-8927-59D6180FF06A}" type="pres">
      <dgm:prSet presAssocID="{FF9113E7-E74E-4640-B900-7B9E63A49A6E}" presName="vert2" presStyleCnt="0"/>
      <dgm:spPr/>
    </dgm:pt>
    <dgm:pt modelId="{4A004306-3714-41D4-B4F5-2EA8FCAF033A}" type="pres">
      <dgm:prSet presAssocID="{FF9113E7-E74E-4640-B900-7B9E63A49A6E}" presName="thinLine2b" presStyleLbl="callout" presStyleIdx="7" presStyleCnt="11"/>
      <dgm:spPr/>
    </dgm:pt>
    <dgm:pt modelId="{7AB56525-7648-4DFF-8BF5-974F71E78B62}" type="pres">
      <dgm:prSet presAssocID="{FF9113E7-E74E-4640-B900-7B9E63A49A6E}" presName="vertSpace2b" presStyleCnt="0"/>
      <dgm:spPr/>
    </dgm:pt>
    <dgm:pt modelId="{2FEBE93B-733D-494D-AE9C-26F129254B0C}" type="pres">
      <dgm:prSet presAssocID="{72C6B286-23A5-4D7C-8E58-35A27855B924}" presName="horz2" presStyleCnt="0"/>
      <dgm:spPr/>
    </dgm:pt>
    <dgm:pt modelId="{22CA21C1-B20E-4E3F-9EAB-5D716D86C110}" type="pres">
      <dgm:prSet presAssocID="{72C6B286-23A5-4D7C-8E58-35A27855B924}" presName="horzSpace2" presStyleCnt="0"/>
      <dgm:spPr/>
    </dgm:pt>
    <dgm:pt modelId="{0C59D805-96FB-4053-B2CC-9F0F97A34FC3}" type="pres">
      <dgm:prSet presAssocID="{72C6B286-23A5-4D7C-8E58-35A27855B924}" presName="tx2" presStyleLbl="revTx" presStyleIdx="9" presStyleCnt="12"/>
      <dgm:spPr/>
      <dgm:t>
        <a:bodyPr/>
        <a:lstStyle/>
        <a:p>
          <a:endParaRPr lang="hr-HR"/>
        </a:p>
      </dgm:t>
    </dgm:pt>
    <dgm:pt modelId="{7431B66D-FBD6-446D-A61F-13C5233C299A}" type="pres">
      <dgm:prSet presAssocID="{72C6B286-23A5-4D7C-8E58-35A27855B924}" presName="vert2" presStyleCnt="0"/>
      <dgm:spPr/>
    </dgm:pt>
    <dgm:pt modelId="{4A6D4107-8C6C-43B5-898E-AB079D316B42}" type="pres">
      <dgm:prSet presAssocID="{72C6B286-23A5-4D7C-8E58-35A27855B924}" presName="thinLine2b" presStyleLbl="callout" presStyleIdx="8" presStyleCnt="11"/>
      <dgm:spPr/>
    </dgm:pt>
    <dgm:pt modelId="{951F0EF7-1F2E-4CDC-9752-10E0BE2F5BBB}" type="pres">
      <dgm:prSet presAssocID="{72C6B286-23A5-4D7C-8E58-35A27855B924}" presName="vertSpace2b" presStyleCnt="0"/>
      <dgm:spPr/>
    </dgm:pt>
    <dgm:pt modelId="{73074A3E-37E1-49F7-AD19-F6B2544410F2}" type="pres">
      <dgm:prSet presAssocID="{74432FD0-69AC-4A6B-9186-068A498835AC}" presName="horz2" presStyleCnt="0"/>
      <dgm:spPr/>
    </dgm:pt>
    <dgm:pt modelId="{F22E4336-475E-4B41-9F3D-87CF86633929}" type="pres">
      <dgm:prSet presAssocID="{74432FD0-69AC-4A6B-9186-068A498835AC}" presName="horzSpace2" presStyleCnt="0"/>
      <dgm:spPr/>
    </dgm:pt>
    <dgm:pt modelId="{072E5F00-DD65-40CC-B1C7-186DABD7ECC7}" type="pres">
      <dgm:prSet presAssocID="{74432FD0-69AC-4A6B-9186-068A498835AC}" presName="tx2" presStyleLbl="revTx" presStyleIdx="10" presStyleCnt="12"/>
      <dgm:spPr/>
      <dgm:t>
        <a:bodyPr/>
        <a:lstStyle/>
        <a:p>
          <a:endParaRPr lang="hr-HR"/>
        </a:p>
      </dgm:t>
    </dgm:pt>
    <dgm:pt modelId="{68DF6681-DC70-4707-AE22-E85CE0F4EE37}" type="pres">
      <dgm:prSet presAssocID="{74432FD0-69AC-4A6B-9186-068A498835AC}" presName="vert2" presStyleCnt="0"/>
      <dgm:spPr/>
    </dgm:pt>
    <dgm:pt modelId="{E3BC69F4-B406-459D-93E1-A9219B955C49}" type="pres">
      <dgm:prSet presAssocID="{74432FD0-69AC-4A6B-9186-068A498835AC}" presName="thinLine2b" presStyleLbl="callout" presStyleIdx="9" presStyleCnt="11"/>
      <dgm:spPr/>
    </dgm:pt>
    <dgm:pt modelId="{FFF321F2-25AA-4869-93D3-5E0ECB9A82E6}" type="pres">
      <dgm:prSet presAssocID="{74432FD0-69AC-4A6B-9186-068A498835AC}" presName="vertSpace2b" presStyleCnt="0"/>
      <dgm:spPr/>
    </dgm:pt>
    <dgm:pt modelId="{8F61673E-7C15-4399-9CA3-14B8B860A37C}" type="pres">
      <dgm:prSet presAssocID="{21149973-2BDE-41E2-9654-B99165710967}" presName="horz2" presStyleCnt="0"/>
      <dgm:spPr/>
    </dgm:pt>
    <dgm:pt modelId="{4C7E7A17-2E28-4B3C-AD87-EDC7AD45F170}" type="pres">
      <dgm:prSet presAssocID="{21149973-2BDE-41E2-9654-B99165710967}" presName="horzSpace2" presStyleCnt="0"/>
      <dgm:spPr/>
    </dgm:pt>
    <dgm:pt modelId="{C3B66E07-96D7-4878-9F65-2E48DD1C459A}" type="pres">
      <dgm:prSet presAssocID="{21149973-2BDE-41E2-9654-B99165710967}" presName="tx2" presStyleLbl="revTx" presStyleIdx="11" presStyleCnt="12"/>
      <dgm:spPr/>
      <dgm:t>
        <a:bodyPr/>
        <a:lstStyle/>
        <a:p>
          <a:endParaRPr lang="hr-HR"/>
        </a:p>
      </dgm:t>
    </dgm:pt>
    <dgm:pt modelId="{238FA775-21C3-49B8-B751-40B91EE4C0D8}" type="pres">
      <dgm:prSet presAssocID="{21149973-2BDE-41E2-9654-B99165710967}" presName="vert2" presStyleCnt="0"/>
      <dgm:spPr/>
    </dgm:pt>
    <dgm:pt modelId="{4A7E1219-5E49-4D38-A3F5-1BC50A5343FA}" type="pres">
      <dgm:prSet presAssocID="{21149973-2BDE-41E2-9654-B99165710967}" presName="thinLine2b" presStyleLbl="callout" presStyleIdx="10" presStyleCnt="11"/>
      <dgm:spPr/>
    </dgm:pt>
    <dgm:pt modelId="{2CFA6411-0F65-43EF-AFD8-D6C5B73F2D31}" type="pres">
      <dgm:prSet presAssocID="{21149973-2BDE-41E2-9654-B99165710967}" presName="vertSpace2b" presStyleCnt="0"/>
      <dgm:spPr/>
    </dgm:pt>
  </dgm:ptLst>
  <dgm:cxnLst>
    <dgm:cxn modelId="{BE7E8BE2-18DE-4AB0-A49E-D2091AEBA731}" srcId="{C2B39439-9F9D-4B08-9FBE-D9433883DA9C}" destId="{1A543C04-1094-4127-87BC-DC89B1D53A74}" srcOrd="0" destOrd="0" parTransId="{C36B5C59-7446-40FA-8218-09CF5966708F}" sibTransId="{1645B882-2659-47CB-B64D-28BDC9D67FAA}"/>
    <dgm:cxn modelId="{53F27817-9F56-4859-8194-685B7CDF6C9D}" type="presOf" srcId="{C2B39439-9F9D-4B08-9FBE-D9433883DA9C}" destId="{2A1F35C0-1EE3-4FD7-AA99-E59CBCF0A1E0}" srcOrd="0" destOrd="0" presId="urn:microsoft.com/office/officeart/2008/layout/LinedList"/>
    <dgm:cxn modelId="{B08A2227-266C-4336-BFA2-4B28AB0D71DC}" srcId="{1A543C04-1094-4127-87BC-DC89B1D53A74}" destId="{2619EE13-47A4-4A57-B22A-6D6F49AE9B8D}" srcOrd="1" destOrd="0" parTransId="{5567472D-7AFE-4D07-82B8-3D8D77BD7BA2}" sibTransId="{B39628E3-2BA9-4B9C-B0EF-5D770686F5CE}"/>
    <dgm:cxn modelId="{2D86A1A0-2531-47DA-AE94-C99C7A3D231A}" srcId="{1A543C04-1094-4127-87BC-DC89B1D53A74}" destId="{F9D13A50-648B-4A45-91EE-412E1CE2F495}" srcOrd="3" destOrd="0" parTransId="{0C2F2EC0-4034-4419-8E25-BF8871523B5C}" sibTransId="{EE78B8E8-3F02-48B1-94C8-7C28452A6021}"/>
    <dgm:cxn modelId="{BDED4A99-B6AF-4157-AA44-655489B3501A}" type="presOf" srcId="{72C6B286-23A5-4D7C-8E58-35A27855B924}" destId="{0C59D805-96FB-4053-B2CC-9F0F97A34FC3}" srcOrd="0" destOrd="0" presId="urn:microsoft.com/office/officeart/2008/layout/LinedList"/>
    <dgm:cxn modelId="{D127AB91-2F56-411F-BC7C-DCC5A3D22411}" type="presOf" srcId="{B4E92A6D-2B3E-4D2D-A564-56CDE0DB20FF}" destId="{D684721F-53B4-4F45-A408-A2527847D9E7}" srcOrd="0" destOrd="0" presId="urn:microsoft.com/office/officeart/2008/layout/LinedList"/>
    <dgm:cxn modelId="{737131D4-DC1A-4A89-987F-8D3395D39365}" srcId="{1A543C04-1094-4127-87BC-DC89B1D53A74}" destId="{FF9113E7-E74E-4640-B900-7B9E63A49A6E}" srcOrd="7" destOrd="0" parTransId="{17502FC1-7D6B-41CF-A114-8EDC4577BC32}" sibTransId="{7D86C9CE-3A08-46C3-9DB8-BFA5FD0A3ADC}"/>
    <dgm:cxn modelId="{6FA1416F-5FAB-4801-81D3-635B1F5BCCC0}" srcId="{1A543C04-1094-4127-87BC-DC89B1D53A74}" destId="{EAF8E5DA-FBEE-4F40-8AE7-CAF4E0BD78C7}" srcOrd="2" destOrd="0" parTransId="{4E354920-0AE7-4974-8B76-03CA31C04979}" sibTransId="{D0B22ED6-7C4C-49CF-973E-0872373AFB83}"/>
    <dgm:cxn modelId="{8CB6B383-CC46-4183-BC5D-F3DC7C0B714C}" srcId="{1A543C04-1094-4127-87BC-DC89B1D53A74}" destId="{74432FD0-69AC-4A6B-9186-068A498835AC}" srcOrd="9" destOrd="0" parTransId="{2EB0E4DC-9398-48C5-8131-01D74BE06E2D}" sibTransId="{5D888204-305B-411C-A057-1960E4E41201}"/>
    <dgm:cxn modelId="{BFA02FBC-6DFB-4AF1-B8C1-2812554539EF}" type="presOf" srcId="{FF9113E7-E74E-4640-B900-7B9E63A49A6E}" destId="{66C905FF-D1BE-4A39-B38C-81343028ABD9}" srcOrd="0" destOrd="0" presId="urn:microsoft.com/office/officeart/2008/layout/LinedList"/>
    <dgm:cxn modelId="{9088EA93-2F74-43A4-9ADE-83678E9E3642}" type="presOf" srcId="{F9D13A50-648B-4A45-91EE-412E1CE2F495}" destId="{43CF60F0-3053-4771-82E4-9ACB630F9392}" srcOrd="0" destOrd="0" presId="urn:microsoft.com/office/officeart/2008/layout/LinedList"/>
    <dgm:cxn modelId="{AB4A2F56-847A-486F-807D-0FB272EBB125}" type="presOf" srcId="{1A543C04-1094-4127-87BC-DC89B1D53A74}" destId="{A8967F36-0DE0-47D3-AE14-99EB7234CA72}" srcOrd="0" destOrd="0" presId="urn:microsoft.com/office/officeart/2008/layout/LinedList"/>
    <dgm:cxn modelId="{E69ABC8D-90CC-4CFE-ADDD-942E5E72E1B5}" type="presOf" srcId="{2619EE13-47A4-4A57-B22A-6D6F49AE9B8D}" destId="{F38E17B4-4555-4417-A426-4EF0FF7E5E3D}" srcOrd="0" destOrd="0" presId="urn:microsoft.com/office/officeart/2008/layout/LinedList"/>
    <dgm:cxn modelId="{71675833-07ED-4AC1-9C6A-5C69C0A055CD}" srcId="{1A543C04-1094-4127-87BC-DC89B1D53A74}" destId="{B2D7B6EB-FEB7-405E-BDB5-1CF7A9B8C550}" srcOrd="0" destOrd="0" parTransId="{18073397-9A0D-4DBF-A67D-778FCD3805A9}" sibTransId="{0B4FCBD9-580E-40DC-AE39-1E6F57AB7431}"/>
    <dgm:cxn modelId="{C1F6DC8F-070E-4AA0-A6FE-2C7B99FC2D01}" srcId="{1A543C04-1094-4127-87BC-DC89B1D53A74}" destId="{B4E92A6D-2B3E-4D2D-A564-56CDE0DB20FF}" srcOrd="5" destOrd="0" parTransId="{AF5D6A33-638F-4594-B91A-CC16CDF5A0CC}" sibTransId="{C728DE2A-A5E8-4A0D-9D1C-5B9B446F187A}"/>
    <dgm:cxn modelId="{C673E241-CE6A-41BB-8689-7EEF320D6150}" type="presOf" srcId="{21149973-2BDE-41E2-9654-B99165710967}" destId="{C3B66E07-96D7-4878-9F65-2E48DD1C459A}" srcOrd="0" destOrd="0" presId="urn:microsoft.com/office/officeart/2008/layout/LinedList"/>
    <dgm:cxn modelId="{BA6D21F0-9FD1-4BD1-93EF-2B2705FEA7CC}" srcId="{1A543C04-1094-4127-87BC-DC89B1D53A74}" destId="{704AE635-C6C5-407C-8EF8-A2BC7F4F4D91}" srcOrd="6" destOrd="0" parTransId="{DDE8D305-3116-4181-A73B-A6EF4E8B0379}" sibTransId="{3CB64B46-B01B-4D5A-A0E2-FEBB3A3ADF5C}"/>
    <dgm:cxn modelId="{5B8CE528-086D-4BC8-B79D-0DDBCA42D0B0}" type="presOf" srcId="{B2D7B6EB-FEB7-405E-BDB5-1CF7A9B8C550}" destId="{725F604E-278A-4A48-96FC-A1604C93B99D}" srcOrd="0" destOrd="0" presId="urn:microsoft.com/office/officeart/2008/layout/LinedList"/>
    <dgm:cxn modelId="{E482D07C-A073-4485-B305-A1640A78EE9E}" srcId="{1A543C04-1094-4127-87BC-DC89B1D53A74}" destId="{7759B99E-CBE8-4381-A742-989B708406BD}" srcOrd="4" destOrd="0" parTransId="{7AE4D5BD-B856-44D8-BF6D-75243E97EE7C}" sibTransId="{DB51A990-D72E-4BB1-9E43-37B3F8C1B886}"/>
    <dgm:cxn modelId="{A484EAF9-E73B-4712-BCA7-021D9AAF7362}" type="presOf" srcId="{74432FD0-69AC-4A6B-9186-068A498835AC}" destId="{072E5F00-DD65-40CC-B1C7-186DABD7ECC7}" srcOrd="0" destOrd="0" presId="urn:microsoft.com/office/officeart/2008/layout/LinedList"/>
    <dgm:cxn modelId="{ABF71D71-AB30-4CD6-9B65-107D5350E0E5}" srcId="{1A543C04-1094-4127-87BC-DC89B1D53A74}" destId="{72C6B286-23A5-4D7C-8E58-35A27855B924}" srcOrd="8" destOrd="0" parTransId="{0E1CBD68-4622-40FE-B9DB-1B3826CAA4EB}" sibTransId="{62FEB489-3158-4224-B473-91CC21A6B502}"/>
    <dgm:cxn modelId="{544B5CC2-3542-4369-99CE-3FBCB0E6C64F}" type="presOf" srcId="{EAF8E5DA-FBEE-4F40-8AE7-CAF4E0BD78C7}" destId="{9BC2B8CA-1ECF-40F1-ACEC-A519AA9C920D}" srcOrd="0" destOrd="0" presId="urn:microsoft.com/office/officeart/2008/layout/LinedList"/>
    <dgm:cxn modelId="{48E6942F-8961-4622-82AD-B9A7713D7FD7}" srcId="{1A543C04-1094-4127-87BC-DC89B1D53A74}" destId="{21149973-2BDE-41E2-9654-B99165710967}" srcOrd="10" destOrd="0" parTransId="{A6BC6B2A-5616-4546-AFBB-442C546B85E8}" sibTransId="{2C96ACF1-94D8-46A0-A490-E970CF392A3D}"/>
    <dgm:cxn modelId="{E5CB870C-AEB2-48DC-AD61-3E8F8C3B1448}" type="presOf" srcId="{7759B99E-CBE8-4381-A742-989B708406BD}" destId="{609A8DBA-06D9-4F25-B13F-E4F3DF345580}" srcOrd="0" destOrd="0" presId="urn:microsoft.com/office/officeart/2008/layout/LinedList"/>
    <dgm:cxn modelId="{5CB6ADBF-A9A6-4C9D-911C-A1C6D5840587}" type="presOf" srcId="{704AE635-C6C5-407C-8EF8-A2BC7F4F4D91}" destId="{C9AED748-6703-4340-9A66-206A3621EEEA}" srcOrd="0" destOrd="0" presId="urn:microsoft.com/office/officeart/2008/layout/LinedList"/>
    <dgm:cxn modelId="{FFC2687F-1647-4D03-92F6-8AFA51DD4E0E}" type="presParOf" srcId="{2A1F35C0-1EE3-4FD7-AA99-E59CBCF0A1E0}" destId="{7AA42475-AC19-474C-8785-A8D822019E56}" srcOrd="0" destOrd="0" presId="urn:microsoft.com/office/officeart/2008/layout/LinedList"/>
    <dgm:cxn modelId="{18CBE563-F499-4B66-99FB-5F1526C09270}" type="presParOf" srcId="{2A1F35C0-1EE3-4FD7-AA99-E59CBCF0A1E0}" destId="{5B686F98-0DF2-47C5-992A-D64EBA616DBE}" srcOrd="1" destOrd="0" presId="urn:microsoft.com/office/officeart/2008/layout/LinedList"/>
    <dgm:cxn modelId="{A0291A05-1383-493C-8184-7F63F8969C2F}" type="presParOf" srcId="{5B686F98-0DF2-47C5-992A-D64EBA616DBE}" destId="{A8967F36-0DE0-47D3-AE14-99EB7234CA72}" srcOrd="0" destOrd="0" presId="urn:microsoft.com/office/officeart/2008/layout/LinedList"/>
    <dgm:cxn modelId="{2A149163-9DFE-4DAD-95CA-B008646EF393}" type="presParOf" srcId="{5B686F98-0DF2-47C5-992A-D64EBA616DBE}" destId="{098C4747-DC70-4DC8-B459-C856FCA88B7A}" srcOrd="1" destOrd="0" presId="urn:microsoft.com/office/officeart/2008/layout/LinedList"/>
    <dgm:cxn modelId="{7D438C2C-2288-46CA-BBD2-0D1170053A8F}" type="presParOf" srcId="{098C4747-DC70-4DC8-B459-C856FCA88B7A}" destId="{D0A03E3F-BB78-4248-ABE4-CF754852DD0C}" srcOrd="0" destOrd="0" presId="urn:microsoft.com/office/officeart/2008/layout/LinedList"/>
    <dgm:cxn modelId="{663D4034-9EBE-4A80-ACB0-B31091BC753B}" type="presParOf" srcId="{098C4747-DC70-4DC8-B459-C856FCA88B7A}" destId="{435382EC-0C65-4A09-85B7-81D95BC1AE64}" srcOrd="1" destOrd="0" presId="urn:microsoft.com/office/officeart/2008/layout/LinedList"/>
    <dgm:cxn modelId="{F237E824-8AB6-4E80-86D3-D10C369847B1}" type="presParOf" srcId="{435382EC-0C65-4A09-85B7-81D95BC1AE64}" destId="{70A5B228-A439-4D96-B052-EDE8642AC885}" srcOrd="0" destOrd="0" presId="urn:microsoft.com/office/officeart/2008/layout/LinedList"/>
    <dgm:cxn modelId="{0F6D110B-157F-4385-BDED-4E4CDCDBA9DF}" type="presParOf" srcId="{435382EC-0C65-4A09-85B7-81D95BC1AE64}" destId="{725F604E-278A-4A48-96FC-A1604C93B99D}" srcOrd="1" destOrd="0" presId="urn:microsoft.com/office/officeart/2008/layout/LinedList"/>
    <dgm:cxn modelId="{B406709D-FF8D-4651-B763-434A9424CAFE}" type="presParOf" srcId="{435382EC-0C65-4A09-85B7-81D95BC1AE64}" destId="{677535A6-0350-4E87-B58E-F7DF256B3EDB}" srcOrd="2" destOrd="0" presId="urn:microsoft.com/office/officeart/2008/layout/LinedList"/>
    <dgm:cxn modelId="{795D5428-F8E3-4BCA-82B9-5BA5BA029DF3}" type="presParOf" srcId="{098C4747-DC70-4DC8-B459-C856FCA88B7A}" destId="{98E0C955-1AFA-4A87-A1F2-8ACA536CD2ED}" srcOrd="2" destOrd="0" presId="urn:microsoft.com/office/officeart/2008/layout/LinedList"/>
    <dgm:cxn modelId="{DFA24115-9427-4A16-8D5B-7683A4A2BCCF}" type="presParOf" srcId="{098C4747-DC70-4DC8-B459-C856FCA88B7A}" destId="{4191C473-FAAA-43B8-BE42-6D4D3736A774}" srcOrd="3" destOrd="0" presId="urn:microsoft.com/office/officeart/2008/layout/LinedList"/>
    <dgm:cxn modelId="{D814623B-3184-4151-BF8C-3D9150A98780}" type="presParOf" srcId="{098C4747-DC70-4DC8-B459-C856FCA88B7A}" destId="{D4A728FE-6940-4DD4-ABA2-E508D4E01371}" srcOrd="4" destOrd="0" presId="urn:microsoft.com/office/officeart/2008/layout/LinedList"/>
    <dgm:cxn modelId="{3E3DD8B7-98C0-4016-BE86-7837A93EC032}" type="presParOf" srcId="{D4A728FE-6940-4DD4-ABA2-E508D4E01371}" destId="{221E9B00-AA60-4769-A471-2E09393D7B7E}" srcOrd="0" destOrd="0" presId="urn:microsoft.com/office/officeart/2008/layout/LinedList"/>
    <dgm:cxn modelId="{BA1BE53C-6484-4B51-9254-C35F5A9F7882}" type="presParOf" srcId="{D4A728FE-6940-4DD4-ABA2-E508D4E01371}" destId="{F38E17B4-4555-4417-A426-4EF0FF7E5E3D}" srcOrd="1" destOrd="0" presId="urn:microsoft.com/office/officeart/2008/layout/LinedList"/>
    <dgm:cxn modelId="{6678BC1D-D5EE-4924-AA1F-EF297DF0BEDD}" type="presParOf" srcId="{D4A728FE-6940-4DD4-ABA2-E508D4E01371}" destId="{A51F0C7A-9F77-48C8-A69A-B320129B0793}" srcOrd="2" destOrd="0" presId="urn:microsoft.com/office/officeart/2008/layout/LinedList"/>
    <dgm:cxn modelId="{658EEB10-3533-4DDD-AA4F-16D07A7B125E}" type="presParOf" srcId="{098C4747-DC70-4DC8-B459-C856FCA88B7A}" destId="{26604669-4150-420B-B6C8-2E14839D3E18}" srcOrd="5" destOrd="0" presId="urn:microsoft.com/office/officeart/2008/layout/LinedList"/>
    <dgm:cxn modelId="{5BB15A0B-23D4-496F-A78F-6A094FDF5779}" type="presParOf" srcId="{098C4747-DC70-4DC8-B459-C856FCA88B7A}" destId="{8A3E4DB4-0CDF-41FC-AAE1-2B61E04BF35B}" srcOrd="6" destOrd="0" presId="urn:microsoft.com/office/officeart/2008/layout/LinedList"/>
    <dgm:cxn modelId="{0D167DA8-078F-48A2-8A84-5474F15692FE}" type="presParOf" srcId="{098C4747-DC70-4DC8-B459-C856FCA88B7A}" destId="{E1BD58D4-70A1-47A0-9758-DB43CFF8DD53}" srcOrd="7" destOrd="0" presId="urn:microsoft.com/office/officeart/2008/layout/LinedList"/>
    <dgm:cxn modelId="{5F569BA2-A215-44B6-8D46-67BF2C06B0C1}" type="presParOf" srcId="{E1BD58D4-70A1-47A0-9758-DB43CFF8DD53}" destId="{8B35C92D-73A6-4F1F-A79C-1C24E66B5D4A}" srcOrd="0" destOrd="0" presId="urn:microsoft.com/office/officeart/2008/layout/LinedList"/>
    <dgm:cxn modelId="{A7A39587-642E-469C-82F4-2AF10DD2A55A}" type="presParOf" srcId="{E1BD58D4-70A1-47A0-9758-DB43CFF8DD53}" destId="{9BC2B8CA-1ECF-40F1-ACEC-A519AA9C920D}" srcOrd="1" destOrd="0" presId="urn:microsoft.com/office/officeart/2008/layout/LinedList"/>
    <dgm:cxn modelId="{77B31FFF-26CB-4BE7-9ACA-9ED9099AB65C}" type="presParOf" srcId="{E1BD58D4-70A1-47A0-9758-DB43CFF8DD53}" destId="{D1B175EB-9C95-44D5-B1C2-7A028A8D314E}" srcOrd="2" destOrd="0" presId="urn:microsoft.com/office/officeart/2008/layout/LinedList"/>
    <dgm:cxn modelId="{23ECE1FA-BCE1-4705-8368-CB71D046DE36}" type="presParOf" srcId="{098C4747-DC70-4DC8-B459-C856FCA88B7A}" destId="{5909FC54-8F0D-4DFB-8765-EAC93DCEC641}" srcOrd="8" destOrd="0" presId="urn:microsoft.com/office/officeart/2008/layout/LinedList"/>
    <dgm:cxn modelId="{B59804AA-4A2E-409B-AAF4-25221C8D368E}" type="presParOf" srcId="{098C4747-DC70-4DC8-B459-C856FCA88B7A}" destId="{FDD3F6FD-0716-4B6C-9358-A0C81A5764E8}" srcOrd="9" destOrd="0" presId="urn:microsoft.com/office/officeart/2008/layout/LinedList"/>
    <dgm:cxn modelId="{BA80C2C0-9435-4A3C-BE12-71699B8EE173}" type="presParOf" srcId="{098C4747-DC70-4DC8-B459-C856FCA88B7A}" destId="{ED384A3F-0625-4C87-9FA9-D10AA7B7ABD1}" srcOrd="10" destOrd="0" presId="urn:microsoft.com/office/officeart/2008/layout/LinedList"/>
    <dgm:cxn modelId="{40B83BB1-369B-422B-8C4D-AA7D56A183D6}" type="presParOf" srcId="{ED384A3F-0625-4C87-9FA9-D10AA7B7ABD1}" destId="{26594FE4-D378-4CC5-94A8-64B93F7B8A16}" srcOrd="0" destOrd="0" presId="urn:microsoft.com/office/officeart/2008/layout/LinedList"/>
    <dgm:cxn modelId="{34FB4FC7-DA28-45A2-8944-1D15947C1AC6}" type="presParOf" srcId="{ED384A3F-0625-4C87-9FA9-D10AA7B7ABD1}" destId="{43CF60F0-3053-4771-82E4-9ACB630F9392}" srcOrd="1" destOrd="0" presId="urn:microsoft.com/office/officeart/2008/layout/LinedList"/>
    <dgm:cxn modelId="{C0E7181B-E386-4B8F-B8E9-3DA65943ECF3}" type="presParOf" srcId="{ED384A3F-0625-4C87-9FA9-D10AA7B7ABD1}" destId="{71723803-8C21-4BDE-B7A4-6C543B9B04AA}" srcOrd="2" destOrd="0" presId="urn:microsoft.com/office/officeart/2008/layout/LinedList"/>
    <dgm:cxn modelId="{E4D03F88-B0CD-46EB-8768-8C4ED43C16FB}" type="presParOf" srcId="{098C4747-DC70-4DC8-B459-C856FCA88B7A}" destId="{E28DEF7B-3442-4181-A303-9A24DC0FAA2C}" srcOrd="11" destOrd="0" presId="urn:microsoft.com/office/officeart/2008/layout/LinedList"/>
    <dgm:cxn modelId="{8F1A55CF-87BB-4CCF-90C1-7ED65C4DA655}" type="presParOf" srcId="{098C4747-DC70-4DC8-B459-C856FCA88B7A}" destId="{CD82389B-C1D8-4EAE-AA75-D6C70217DAF1}" srcOrd="12" destOrd="0" presId="urn:microsoft.com/office/officeart/2008/layout/LinedList"/>
    <dgm:cxn modelId="{7F350F62-8424-453E-A87C-639CB052E0A9}" type="presParOf" srcId="{098C4747-DC70-4DC8-B459-C856FCA88B7A}" destId="{E504EF0D-2972-4931-AD10-58FC926597F3}" srcOrd="13" destOrd="0" presId="urn:microsoft.com/office/officeart/2008/layout/LinedList"/>
    <dgm:cxn modelId="{AC5DB040-B7E0-46CF-B3B6-DA4F72C222C1}" type="presParOf" srcId="{E504EF0D-2972-4931-AD10-58FC926597F3}" destId="{DC501895-EEAE-4405-BC1D-9AAF8585FD32}" srcOrd="0" destOrd="0" presId="urn:microsoft.com/office/officeart/2008/layout/LinedList"/>
    <dgm:cxn modelId="{CD3689F7-34D2-484D-B4C5-4871730ABCB8}" type="presParOf" srcId="{E504EF0D-2972-4931-AD10-58FC926597F3}" destId="{609A8DBA-06D9-4F25-B13F-E4F3DF345580}" srcOrd="1" destOrd="0" presId="urn:microsoft.com/office/officeart/2008/layout/LinedList"/>
    <dgm:cxn modelId="{F2A5E46B-77AD-4637-9CE1-CFE22BECEADA}" type="presParOf" srcId="{E504EF0D-2972-4931-AD10-58FC926597F3}" destId="{5978D89A-9C15-407F-8195-F239898C74E3}" srcOrd="2" destOrd="0" presId="urn:microsoft.com/office/officeart/2008/layout/LinedList"/>
    <dgm:cxn modelId="{47349115-E1D4-4A7B-881F-B50D1FB288A8}" type="presParOf" srcId="{098C4747-DC70-4DC8-B459-C856FCA88B7A}" destId="{D5A9BF07-B0FA-46E3-88B5-416EEAA33E8D}" srcOrd="14" destOrd="0" presId="urn:microsoft.com/office/officeart/2008/layout/LinedList"/>
    <dgm:cxn modelId="{1BC72B92-0661-450F-9FA8-24F923B69ED3}" type="presParOf" srcId="{098C4747-DC70-4DC8-B459-C856FCA88B7A}" destId="{0919DAC5-0363-4C93-A7DC-516FF2E900D0}" srcOrd="15" destOrd="0" presId="urn:microsoft.com/office/officeart/2008/layout/LinedList"/>
    <dgm:cxn modelId="{725D85C0-14F4-4A4E-ADC2-59B55956D207}" type="presParOf" srcId="{098C4747-DC70-4DC8-B459-C856FCA88B7A}" destId="{9FCF77BB-AEF8-4750-B35A-F39D75A4A04C}" srcOrd="16" destOrd="0" presId="urn:microsoft.com/office/officeart/2008/layout/LinedList"/>
    <dgm:cxn modelId="{9E6CAA08-D0D3-4BB3-A2C7-5ABD10A77CAB}" type="presParOf" srcId="{9FCF77BB-AEF8-4750-B35A-F39D75A4A04C}" destId="{43321572-F29E-4BDB-9474-8E31CF7DAF63}" srcOrd="0" destOrd="0" presId="urn:microsoft.com/office/officeart/2008/layout/LinedList"/>
    <dgm:cxn modelId="{806F3B5D-FA62-4E29-B976-681290F3B866}" type="presParOf" srcId="{9FCF77BB-AEF8-4750-B35A-F39D75A4A04C}" destId="{D684721F-53B4-4F45-A408-A2527847D9E7}" srcOrd="1" destOrd="0" presId="urn:microsoft.com/office/officeart/2008/layout/LinedList"/>
    <dgm:cxn modelId="{8D6D94E9-8A7C-4454-BC7F-4CCE2431310A}" type="presParOf" srcId="{9FCF77BB-AEF8-4750-B35A-F39D75A4A04C}" destId="{A5425B75-A643-4ED0-A029-B1DE334844D2}" srcOrd="2" destOrd="0" presId="urn:microsoft.com/office/officeart/2008/layout/LinedList"/>
    <dgm:cxn modelId="{1DE2D4EB-39E2-417C-967F-60D6F2A4BF62}" type="presParOf" srcId="{098C4747-DC70-4DC8-B459-C856FCA88B7A}" destId="{56BCE7AC-8CBF-4E81-B853-6A9B91890753}" srcOrd="17" destOrd="0" presId="urn:microsoft.com/office/officeart/2008/layout/LinedList"/>
    <dgm:cxn modelId="{875A6677-DA8E-41D5-BD45-93B76FD44064}" type="presParOf" srcId="{098C4747-DC70-4DC8-B459-C856FCA88B7A}" destId="{F26170FB-569A-4373-A977-75142E97CEEB}" srcOrd="18" destOrd="0" presId="urn:microsoft.com/office/officeart/2008/layout/LinedList"/>
    <dgm:cxn modelId="{90447055-23E4-4934-BB63-3BB22DCA7129}" type="presParOf" srcId="{098C4747-DC70-4DC8-B459-C856FCA88B7A}" destId="{99B839A5-4101-4BCF-9EDD-46D57640A52E}" srcOrd="19" destOrd="0" presId="urn:microsoft.com/office/officeart/2008/layout/LinedList"/>
    <dgm:cxn modelId="{0188B6A0-1D99-4D6D-B40E-F4862CDFB5E7}" type="presParOf" srcId="{99B839A5-4101-4BCF-9EDD-46D57640A52E}" destId="{797EDEBC-6EBD-4D9C-9824-4CC3D0615F48}" srcOrd="0" destOrd="0" presId="urn:microsoft.com/office/officeart/2008/layout/LinedList"/>
    <dgm:cxn modelId="{FCB128A5-9515-4FC0-BE18-E57D9A88CF01}" type="presParOf" srcId="{99B839A5-4101-4BCF-9EDD-46D57640A52E}" destId="{C9AED748-6703-4340-9A66-206A3621EEEA}" srcOrd="1" destOrd="0" presId="urn:microsoft.com/office/officeart/2008/layout/LinedList"/>
    <dgm:cxn modelId="{787B6094-5202-4B88-801A-AC3AAA5C22AA}" type="presParOf" srcId="{99B839A5-4101-4BCF-9EDD-46D57640A52E}" destId="{BB4A6643-AA88-40E3-8AA3-E6DB7F661B9A}" srcOrd="2" destOrd="0" presId="urn:microsoft.com/office/officeart/2008/layout/LinedList"/>
    <dgm:cxn modelId="{57F7415B-B1F8-4593-B09F-5995AE6ABEBF}" type="presParOf" srcId="{098C4747-DC70-4DC8-B459-C856FCA88B7A}" destId="{6B2684BD-7BC0-4E8B-B2B5-F8E3D568756A}" srcOrd="20" destOrd="0" presId="urn:microsoft.com/office/officeart/2008/layout/LinedList"/>
    <dgm:cxn modelId="{9E5EC204-723E-4ABD-9436-D13D4480DC71}" type="presParOf" srcId="{098C4747-DC70-4DC8-B459-C856FCA88B7A}" destId="{1AA84BE4-FB5D-45DF-BC51-4E29281BB275}" srcOrd="21" destOrd="0" presId="urn:microsoft.com/office/officeart/2008/layout/LinedList"/>
    <dgm:cxn modelId="{8EE59AA9-F499-444B-93D1-77CE7C3A613C}" type="presParOf" srcId="{098C4747-DC70-4DC8-B459-C856FCA88B7A}" destId="{CCCF5FAE-5C8A-4913-AF4E-17C666B51308}" srcOrd="22" destOrd="0" presId="urn:microsoft.com/office/officeart/2008/layout/LinedList"/>
    <dgm:cxn modelId="{6509ABCD-0949-462E-A7A4-14AF2FA56A6D}" type="presParOf" srcId="{CCCF5FAE-5C8A-4913-AF4E-17C666B51308}" destId="{D6DF0CA6-C5CA-4695-84F8-E3AB45AB4C7A}" srcOrd="0" destOrd="0" presId="urn:microsoft.com/office/officeart/2008/layout/LinedList"/>
    <dgm:cxn modelId="{381F38DD-5929-4490-904E-2ECEE0992143}" type="presParOf" srcId="{CCCF5FAE-5C8A-4913-AF4E-17C666B51308}" destId="{66C905FF-D1BE-4A39-B38C-81343028ABD9}" srcOrd="1" destOrd="0" presId="urn:microsoft.com/office/officeart/2008/layout/LinedList"/>
    <dgm:cxn modelId="{F69075B3-714F-44E8-8B5F-6B4F9FD66374}" type="presParOf" srcId="{CCCF5FAE-5C8A-4913-AF4E-17C666B51308}" destId="{C4587245-D97E-41B7-8927-59D6180FF06A}" srcOrd="2" destOrd="0" presId="urn:microsoft.com/office/officeart/2008/layout/LinedList"/>
    <dgm:cxn modelId="{8F97D018-44BB-40F1-AF75-A2BD3DDE2B58}" type="presParOf" srcId="{098C4747-DC70-4DC8-B459-C856FCA88B7A}" destId="{4A004306-3714-41D4-B4F5-2EA8FCAF033A}" srcOrd="23" destOrd="0" presId="urn:microsoft.com/office/officeart/2008/layout/LinedList"/>
    <dgm:cxn modelId="{F7DF3C9B-636E-4716-9DEC-D9AE594089FE}" type="presParOf" srcId="{098C4747-DC70-4DC8-B459-C856FCA88B7A}" destId="{7AB56525-7648-4DFF-8BF5-974F71E78B62}" srcOrd="24" destOrd="0" presId="urn:microsoft.com/office/officeart/2008/layout/LinedList"/>
    <dgm:cxn modelId="{B12CBAC3-BC71-4D13-BF60-0BDB5DE00C53}" type="presParOf" srcId="{098C4747-DC70-4DC8-B459-C856FCA88B7A}" destId="{2FEBE93B-733D-494D-AE9C-26F129254B0C}" srcOrd="25" destOrd="0" presId="urn:microsoft.com/office/officeart/2008/layout/LinedList"/>
    <dgm:cxn modelId="{D1F2CB06-E1E4-470B-A13E-D1A6CF77517C}" type="presParOf" srcId="{2FEBE93B-733D-494D-AE9C-26F129254B0C}" destId="{22CA21C1-B20E-4E3F-9EAB-5D716D86C110}" srcOrd="0" destOrd="0" presId="urn:microsoft.com/office/officeart/2008/layout/LinedList"/>
    <dgm:cxn modelId="{4D7AD50C-408C-45F5-ABCD-E2C43080BF6C}" type="presParOf" srcId="{2FEBE93B-733D-494D-AE9C-26F129254B0C}" destId="{0C59D805-96FB-4053-B2CC-9F0F97A34FC3}" srcOrd="1" destOrd="0" presId="urn:microsoft.com/office/officeart/2008/layout/LinedList"/>
    <dgm:cxn modelId="{57BC6451-3C55-45C0-BAF7-DECAF1409CCA}" type="presParOf" srcId="{2FEBE93B-733D-494D-AE9C-26F129254B0C}" destId="{7431B66D-FBD6-446D-A61F-13C5233C299A}" srcOrd="2" destOrd="0" presId="urn:microsoft.com/office/officeart/2008/layout/LinedList"/>
    <dgm:cxn modelId="{B65FB1A6-B1D4-42BF-9AB0-F6555570FBE4}" type="presParOf" srcId="{098C4747-DC70-4DC8-B459-C856FCA88B7A}" destId="{4A6D4107-8C6C-43B5-898E-AB079D316B42}" srcOrd="26" destOrd="0" presId="urn:microsoft.com/office/officeart/2008/layout/LinedList"/>
    <dgm:cxn modelId="{BEBD6998-EB8B-4293-A6C1-1FCA7F59CD37}" type="presParOf" srcId="{098C4747-DC70-4DC8-B459-C856FCA88B7A}" destId="{951F0EF7-1F2E-4CDC-9752-10E0BE2F5BBB}" srcOrd="27" destOrd="0" presId="urn:microsoft.com/office/officeart/2008/layout/LinedList"/>
    <dgm:cxn modelId="{A5CA7FF1-80B4-4D24-B3EE-F550C1000A89}" type="presParOf" srcId="{098C4747-DC70-4DC8-B459-C856FCA88B7A}" destId="{73074A3E-37E1-49F7-AD19-F6B2544410F2}" srcOrd="28" destOrd="0" presId="urn:microsoft.com/office/officeart/2008/layout/LinedList"/>
    <dgm:cxn modelId="{A7853BEE-1F05-4BF0-8FAE-7245B174D4BA}" type="presParOf" srcId="{73074A3E-37E1-49F7-AD19-F6B2544410F2}" destId="{F22E4336-475E-4B41-9F3D-87CF86633929}" srcOrd="0" destOrd="0" presId="urn:microsoft.com/office/officeart/2008/layout/LinedList"/>
    <dgm:cxn modelId="{6CED5F47-9794-4944-ADCC-0541413C4ED5}" type="presParOf" srcId="{73074A3E-37E1-49F7-AD19-F6B2544410F2}" destId="{072E5F00-DD65-40CC-B1C7-186DABD7ECC7}" srcOrd="1" destOrd="0" presId="urn:microsoft.com/office/officeart/2008/layout/LinedList"/>
    <dgm:cxn modelId="{D2CA2A25-FB47-48D7-9140-59FBD928B27D}" type="presParOf" srcId="{73074A3E-37E1-49F7-AD19-F6B2544410F2}" destId="{68DF6681-DC70-4707-AE22-E85CE0F4EE37}" srcOrd="2" destOrd="0" presId="urn:microsoft.com/office/officeart/2008/layout/LinedList"/>
    <dgm:cxn modelId="{A0DE121F-593E-4D85-8EB7-597FB043010E}" type="presParOf" srcId="{098C4747-DC70-4DC8-B459-C856FCA88B7A}" destId="{E3BC69F4-B406-459D-93E1-A9219B955C49}" srcOrd="29" destOrd="0" presId="urn:microsoft.com/office/officeart/2008/layout/LinedList"/>
    <dgm:cxn modelId="{AFAC5454-A29F-48DD-8418-508B9E9AC5D4}" type="presParOf" srcId="{098C4747-DC70-4DC8-B459-C856FCA88B7A}" destId="{FFF321F2-25AA-4869-93D3-5E0ECB9A82E6}" srcOrd="30" destOrd="0" presId="urn:microsoft.com/office/officeart/2008/layout/LinedList"/>
    <dgm:cxn modelId="{4D08AFD6-1EA8-4B04-9A16-6BFAEB675A62}" type="presParOf" srcId="{098C4747-DC70-4DC8-B459-C856FCA88B7A}" destId="{8F61673E-7C15-4399-9CA3-14B8B860A37C}" srcOrd="31" destOrd="0" presId="urn:microsoft.com/office/officeart/2008/layout/LinedList"/>
    <dgm:cxn modelId="{6D76B61D-B3A2-4D8D-B3D0-2B1BDB84F72B}" type="presParOf" srcId="{8F61673E-7C15-4399-9CA3-14B8B860A37C}" destId="{4C7E7A17-2E28-4B3C-AD87-EDC7AD45F170}" srcOrd="0" destOrd="0" presId="urn:microsoft.com/office/officeart/2008/layout/LinedList"/>
    <dgm:cxn modelId="{309C9234-25B9-4709-976D-D383D3FA5523}" type="presParOf" srcId="{8F61673E-7C15-4399-9CA3-14B8B860A37C}" destId="{C3B66E07-96D7-4878-9F65-2E48DD1C459A}" srcOrd="1" destOrd="0" presId="urn:microsoft.com/office/officeart/2008/layout/LinedList"/>
    <dgm:cxn modelId="{0DBC178E-1E4F-4483-8D38-4D8C632C5934}" type="presParOf" srcId="{8F61673E-7C15-4399-9CA3-14B8B860A37C}" destId="{238FA775-21C3-49B8-B751-40B91EE4C0D8}" srcOrd="2" destOrd="0" presId="urn:microsoft.com/office/officeart/2008/layout/LinedList"/>
    <dgm:cxn modelId="{70D4F9F1-0966-49D1-82B6-FC391EF6D87B}" type="presParOf" srcId="{098C4747-DC70-4DC8-B459-C856FCA88B7A}" destId="{4A7E1219-5E49-4D38-A3F5-1BC50A5343FA}" srcOrd="32" destOrd="0" presId="urn:microsoft.com/office/officeart/2008/layout/LinedList"/>
    <dgm:cxn modelId="{1D90DCFC-DAA3-48C4-A105-C7413DAD33B4}" type="presParOf" srcId="{098C4747-DC70-4DC8-B459-C856FCA88B7A}" destId="{2CFA6411-0F65-43EF-AFD8-D6C5B73F2D31}" srcOrd="3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C78FF3-F1A9-4DB6-808E-62B386DD2FF0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E6E00FFB-06A3-4EE8-A6F2-0AE3AE86A076}">
      <dgm:prSet phldrT="[Tekst]" custT="1"/>
      <dgm:spPr/>
      <dgm:t>
        <a:bodyPr/>
        <a:lstStyle/>
        <a:p>
          <a:r>
            <a:rPr lang="hr-HR" sz="2000" dirty="0" smtClean="0"/>
            <a:t>Iskustvo u prijavljivanju</a:t>
          </a:r>
          <a:endParaRPr lang="hr-HR" sz="2000" dirty="0"/>
        </a:p>
      </dgm:t>
    </dgm:pt>
    <dgm:pt modelId="{019A6AA3-FC42-4332-AFDF-A4A69F0F35C5}" type="parTrans" cxnId="{8F85FF98-964D-46FC-92AB-E1F499011F15}">
      <dgm:prSet/>
      <dgm:spPr/>
      <dgm:t>
        <a:bodyPr/>
        <a:lstStyle/>
        <a:p>
          <a:endParaRPr lang="hr-HR"/>
        </a:p>
      </dgm:t>
    </dgm:pt>
    <dgm:pt modelId="{D3233AFD-3660-4329-A032-E011D077D41D}" type="sibTrans" cxnId="{8F85FF98-964D-46FC-92AB-E1F499011F15}">
      <dgm:prSet/>
      <dgm:spPr/>
      <dgm:t>
        <a:bodyPr/>
        <a:lstStyle/>
        <a:p>
          <a:endParaRPr lang="hr-HR"/>
        </a:p>
      </dgm:t>
    </dgm:pt>
    <dgm:pt modelId="{3E6B0506-C4A9-49F4-8584-D12A48CFD38D}">
      <dgm:prSet phldrT="[Tekst]" custT="1"/>
      <dgm:spPr/>
      <dgm:t>
        <a:bodyPr/>
        <a:lstStyle/>
        <a:p>
          <a:r>
            <a:rPr lang="hr-HR" sz="2000" dirty="0" smtClean="0"/>
            <a:t>Stručnost u razradi projektnih aktivnosti</a:t>
          </a:r>
          <a:endParaRPr lang="hr-HR" sz="2000" dirty="0"/>
        </a:p>
      </dgm:t>
    </dgm:pt>
    <dgm:pt modelId="{DDCA4CE5-9A99-4EBC-AFA5-18A5A216344A}" type="parTrans" cxnId="{5E8C458E-251C-4C3A-A7CF-2C9E0EC3044D}">
      <dgm:prSet/>
      <dgm:spPr/>
      <dgm:t>
        <a:bodyPr/>
        <a:lstStyle/>
        <a:p>
          <a:endParaRPr lang="hr-HR"/>
        </a:p>
      </dgm:t>
    </dgm:pt>
    <dgm:pt modelId="{754C8EBD-6BC3-431D-90F5-30F1DBFA2E10}" type="sibTrans" cxnId="{5E8C458E-251C-4C3A-A7CF-2C9E0EC3044D}">
      <dgm:prSet/>
      <dgm:spPr/>
      <dgm:t>
        <a:bodyPr/>
        <a:lstStyle/>
        <a:p>
          <a:endParaRPr lang="hr-HR"/>
        </a:p>
      </dgm:t>
    </dgm:pt>
    <dgm:pt modelId="{D9C3D9A6-9277-4E31-8DFB-5FDE6A055FE6}">
      <dgm:prSet phldrT="[Tekst]" custT="1"/>
      <dgm:spPr/>
      <dgm:t>
        <a:bodyPr/>
        <a:lstStyle/>
        <a:p>
          <a:r>
            <a:rPr lang="hr-HR" sz="2000" dirty="0" smtClean="0"/>
            <a:t>Profesionalnost u procjeni klijentovih šansi </a:t>
          </a:r>
          <a:endParaRPr lang="hr-HR" sz="2000" dirty="0"/>
        </a:p>
      </dgm:t>
    </dgm:pt>
    <dgm:pt modelId="{22CA7D29-6D60-48BC-AFA1-2EFF5A343337}" type="parTrans" cxnId="{66E2D4E2-373F-463E-A21C-7847B3A83522}">
      <dgm:prSet/>
      <dgm:spPr/>
      <dgm:t>
        <a:bodyPr/>
        <a:lstStyle/>
        <a:p>
          <a:endParaRPr lang="hr-HR"/>
        </a:p>
      </dgm:t>
    </dgm:pt>
    <dgm:pt modelId="{CBB1DF29-AEF8-421A-A86C-F8B049F3649E}" type="sibTrans" cxnId="{66E2D4E2-373F-463E-A21C-7847B3A83522}">
      <dgm:prSet/>
      <dgm:spPr/>
      <dgm:t>
        <a:bodyPr/>
        <a:lstStyle/>
        <a:p>
          <a:endParaRPr lang="hr-HR"/>
        </a:p>
      </dgm:t>
    </dgm:pt>
    <dgm:pt modelId="{158AA447-4FAA-45B8-BFD4-35A0A46BB902}">
      <dgm:prSet custT="1"/>
      <dgm:spPr/>
      <dgm:t>
        <a:bodyPr/>
        <a:lstStyle/>
        <a:p>
          <a:r>
            <a:rPr lang="hr-HR" sz="2000" dirty="0" smtClean="0"/>
            <a:t>Povezanost/mreža suradnika za različita područja projektnih aktivnosti</a:t>
          </a:r>
        </a:p>
      </dgm:t>
    </dgm:pt>
    <dgm:pt modelId="{C0BD15FA-F1CE-45F4-9B41-CB324633B4C2}" type="parTrans" cxnId="{CDBFDA11-4599-4709-A8AF-1D68DC509608}">
      <dgm:prSet/>
      <dgm:spPr/>
      <dgm:t>
        <a:bodyPr/>
        <a:lstStyle/>
        <a:p>
          <a:endParaRPr lang="hr-HR"/>
        </a:p>
      </dgm:t>
    </dgm:pt>
    <dgm:pt modelId="{9F3A848C-7FBB-4311-93F9-441F12603C03}" type="sibTrans" cxnId="{CDBFDA11-4599-4709-A8AF-1D68DC509608}">
      <dgm:prSet/>
      <dgm:spPr/>
      <dgm:t>
        <a:bodyPr/>
        <a:lstStyle/>
        <a:p>
          <a:endParaRPr lang="hr-HR"/>
        </a:p>
      </dgm:t>
    </dgm:pt>
    <dgm:pt modelId="{60ECDADB-A56A-4B8A-9FDB-B5C0CD968304}">
      <dgm:prSet custT="1"/>
      <dgm:spPr/>
      <dgm:t>
        <a:bodyPr/>
        <a:lstStyle/>
        <a:p>
          <a:r>
            <a:rPr lang="hr-HR" sz="2000" dirty="0" smtClean="0"/>
            <a:t>Odgovornost/pravovremenost i točnost</a:t>
          </a:r>
          <a:endParaRPr lang="hr-HR" sz="2000" dirty="0"/>
        </a:p>
      </dgm:t>
    </dgm:pt>
    <dgm:pt modelId="{B15F756A-C382-47EB-8CE0-1A8F16C1A545}" type="parTrans" cxnId="{179651E0-15D3-4012-9BB0-2DCA6FAD9028}">
      <dgm:prSet/>
      <dgm:spPr/>
      <dgm:t>
        <a:bodyPr/>
        <a:lstStyle/>
        <a:p>
          <a:endParaRPr lang="hr-HR"/>
        </a:p>
      </dgm:t>
    </dgm:pt>
    <dgm:pt modelId="{49025BD8-D169-4B7F-B53B-1DFCE4912B8A}" type="sibTrans" cxnId="{179651E0-15D3-4012-9BB0-2DCA6FAD9028}">
      <dgm:prSet/>
      <dgm:spPr/>
      <dgm:t>
        <a:bodyPr/>
        <a:lstStyle/>
        <a:p>
          <a:endParaRPr lang="hr-HR"/>
        </a:p>
      </dgm:t>
    </dgm:pt>
    <dgm:pt modelId="{6A434335-94FA-40B6-B05E-AF77DAE4AE6C}" type="pres">
      <dgm:prSet presAssocID="{FFC78FF3-F1A9-4DB6-808E-62B386DD2FF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A8ADDD05-335E-46F8-B650-8EB9AA142028}" type="pres">
      <dgm:prSet presAssocID="{FFC78FF3-F1A9-4DB6-808E-62B386DD2FF0}" presName="Name1" presStyleCnt="0"/>
      <dgm:spPr/>
      <dgm:t>
        <a:bodyPr/>
        <a:lstStyle/>
        <a:p>
          <a:endParaRPr lang="hr-HR"/>
        </a:p>
      </dgm:t>
    </dgm:pt>
    <dgm:pt modelId="{F80E4469-E742-4A58-B8ED-AF3391660A2A}" type="pres">
      <dgm:prSet presAssocID="{FFC78FF3-F1A9-4DB6-808E-62B386DD2FF0}" presName="cycle" presStyleCnt="0"/>
      <dgm:spPr/>
      <dgm:t>
        <a:bodyPr/>
        <a:lstStyle/>
        <a:p>
          <a:endParaRPr lang="hr-HR"/>
        </a:p>
      </dgm:t>
    </dgm:pt>
    <dgm:pt modelId="{6EA43CDF-286E-4FD2-B645-38CE20A2B0E9}" type="pres">
      <dgm:prSet presAssocID="{FFC78FF3-F1A9-4DB6-808E-62B386DD2FF0}" presName="srcNode" presStyleLbl="node1" presStyleIdx="0" presStyleCnt="5"/>
      <dgm:spPr/>
      <dgm:t>
        <a:bodyPr/>
        <a:lstStyle/>
        <a:p>
          <a:endParaRPr lang="hr-HR"/>
        </a:p>
      </dgm:t>
    </dgm:pt>
    <dgm:pt modelId="{53802DF7-177F-4283-9FD7-916A208DCE3D}" type="pres">
      <dgm:prSet presAssocID="{FFC78FF3-F1A9-4DB6-808E-62B386DD2FF0}" presName="conn" presStyleLbl="parChTrans1D2" presStyleIdx="0" presStyleCnt="1"/>
      <dgm:spPr/>
      <dgm:t>
        <a:bodyPr/>
        <a:lstStyle/>
        <a:p>
          <a:endParaRPr lang="hr-HR"/>
        </a:p>
      </dgm:t>
    </dgm:pt>
    <dgm:pt modelId="{63503489-FC03-45B9-9B1C-50463757A50C}" type="pres">
      <dgm:prSet presAssocID="{FFC78FF3-F1A9-4DB6-808E-62B386DD2FF0}" presName="extraNode" presStyleLbl="node1" presStyleIdx="0" presStyleCnt="5"/>
      <dgm:spPr/>
      <dgm:t>
        <a:bodyPr/>
        <a:lstStyle/>
        <a:p>
          <a:endParaRPr lang="hr-HR"/>
        </a:p>
      </dgm:t>
    </dgm:pt>
    <dgm:pt modelId="{061F1A39-0FC0-4974-9606-9FD2ACE51A27}" type="pres">
      <dgm:prSet presAssocID="{FFC78FF3-F1A9-4DB6-808E-62B386DD2FF0}" presName="dstNode" presStyleLbl="node1" presStyleIdx="0" presStyleCnt="5"/>
      <dgm:spPr/>
      <dgm:t>
        <a:bodyPr/>
        <a:lstStyle/>
        <a:p>
          <a:endParaRPr lang="hr-HR"/>
        </a:p>
      </dgm:t>
    </dgm:pt>
    <dgm:pt modelId="{8C8B6ACB-CD82-4E0A-A476-DDBE5A4DD4AA}" type="pres">
      <dgm:prSet presAssocID="{E6E00FFB-06A3-4EE8-A6F2-0AE3AE86A07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8ED0C7F-70B6-4408-88B6-3EC5FE1E7A44}" type="pres">
      <dgm:prSet presAssocID="{E6E00FFB-06A3-4EE8-A6F2-0AE3AE86A076}" presName="accent_1" presStyleCnt="0"/>
      <dgm:spPr/>
      <dgm:t>
        <a:bodyPr/>
        <a:lstStyle/>
        <a:p>
          <a:endParaRPr lang="hr-HR"/>
        </a:p>
      </dgm:t>
    </dgm:pt>
    <dgm:pt modelId="{3332A5F4-0EF7-4177-B302-90AA6D9840FA}" type="pres">
      <dgm:prSet presAssocID="{E6E00FFB-06A3-4EE8-A6F2-0AE3AE86A076}" presName="accentRepeatNode" presStyleLbl="solidFgAcc1" presStyleIdx="0" presStyleCnt="5"/>
      <dgm:spPr/>
      <dgm:t>
        <a:bodyPr/>
        <a:lstStyle/>
        <a:p>
          <a:endParaRPr lang="hr-HR"/>
        </a:p>
      </dgm:t>
    </dgm:pt>
    <dgm:pt modelId="{3082DDDF-3F94-4C0F-92DF-C2198D259046}" type="pres">
      <dgm:prSet presAssocID="{3E6B0506-C4A9-49F4-8584-D12A48CFD38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F16E49-34EE-46D6-B90B-66EE96D947C3}" type="pres">
      <dgm:prSet presAssocID="{3E6B0506-C4A9-49F4-8584-D12A48CFD38D}" presName="accent_2" presStyleCnt="0"/>
      <dgm:spPr/>
      <dgm:t>
        <a:bodyPr/>
        <a:lstStyle/>
        <a:p>
          <a:endParaRPr lang="hr-HR"/>
        </a:p>
      </dgm:t>
    </dgm:pt>
    <dgm:pt modelId="{76124B84-BA77-4C78-B2A7-CC62F3945E46}" type="pres">
      <dgm:prSet presAssocID="{3E6B0506-C4A9-49F4-8584-D12A48CFD38D}" presName="accentRepeatNode" presStyleLbl="solidFgAcc1" presStyleIdx="1" presStyleCnt="5"/>
      <dgm:spPr/>
      <dgm:t>
        <a:bodyPr/>
        <a:lstStyle/>
        <a:p>
          <a:endParaRPr lang="hr-HR"/>
        </a:p>
      </dgm:t>
    </dgm:pt>
    <dgm:pt modelId="{46D96269-467F-4251-8E2B-145A9EA9D78D}" type="pres">
      <dgm:prSet presAssocID="{D9C3D9A6-9277-4E31-8DFB-5FDE6A055FE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B291D5-24C9-4757-A7D7-2AC9FF266330}" type="pres">
      <dgm:prSet presAssocID="{D9C3D9A6-9277-4E31-8DFB-5FDE6A055FE6}" presName="accent_3" presStyleCnt="0"/>
      <dgm:spPr/>
      <dgm:t>
        <a:bodyPr/>
        <a:lstStyle/>
        <a:p>
          <a:endParaRPr lang="hr-HR"/>
        </a:p>
      </dgm:t>
    </dgm:pt>
    <dgm:pt modelId="{AB931705-158A-4FE1-A800-2906C8F771C8}" type="pres">
      <dgm:prSet presAssocID="{D9C3D9A6-9277-4E31-8DFB-5FDE6A055FE6}" presName="accentRepeatNode" presStyleLbl="solidFgAcc1" presStyleIdx="2" presStyleCnt="5"/>
      <dgm:spPr/>
      <dgm:t>
        <a:bodyPr/>
        <a:lstStyle/>
        <a:p>
          <a:endParaRPr lang="hr-HR"/>
        </a:p>
      </dgm:t>
    </dgm:pt>
    <dgm:pt modelId="{C530A451-4494-4C32-B518-5EDDB439AF8A}" type="pres">
      <dgm:prSet presAssocID="{158AA447-4FAA-45B8-BFD4-35A0A46BB90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E7F05B9-73B9-4FF5-AD69-8308CF463307}" type="pres">
      <dgm:prSet presAssocID="{158AA447-4FAA-45B8-BFD4-35A0A46BB902}" presName="accent_4" presStyleCnt="0"/>
      <dgm:spPr/>
      <dgm:t>
        <a:bodyPr/>
        <a:lstStyle/>
        <a:p>
          <a:endParaRPr lang="hr-HR"/>
        </a:p>
      </dgm:t>
    </dgm:pt>
    <dgm:pt modelId="{830F984D-0DC5-43C2-B754-CB0D4B2839DB}" type="pres">
      <dgm:prSet presAssocID="{158AA447-4FAA-45B8-BFD4-35A0A46BB902}" presName="accentRepeatNode" presStyleLbl="solidFgAcc1" presStyleIdx="3" presStyleCnt="5"/>
      <dgm:spPr/>
      <dgm:t>
        <a:bodyPr/>
        <a:lstStyle/>
        <a:p>
          <a:endParaRPr lang="hr-HR"/>
        </a:p>
      </dgm:t>
    </dgm:pt>
    <dgm:pt modelId="{D17534CA-C627-4052-859B-19F30DE45321}" type="pres">
      <dgm:prSet presAssocID="{60ECDADB-A56A-4B8A-9FDB-B5C0CD96830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44DAC7-F9D4-4240-AAE8-A58EE856C746}" type="pres">
      <dgm:prSet presAssocID="{60ECDADB-A56A-4B8A-9FDB-B5C0CD968304}" presName="accent_5" presStyleCnt="0"/>
      <dgm:spPr/>
      <dgm:t>
        <a:bodyPr/>
        <a:lstStyle/>
        <a:p>
          <a:endParaRPr lang="hr-HR"/>
        </a:p>
      </dgm:t>
    </dgm:pt>
    <dgm:pt modelId="{24AC4FE1-5399-448C-A264-850BC131BA4E}" type="pres">
      <dgm:prSet presAssocID="{60ECDADB-A56A-4B8A-9FDB-B5C0CD968304}" presName="accentRepeatNode" presStyleLbl="solidFgAcc1" presStyleIdx="4" presStyleCnt="5"/>
      <dgm:spPr/>
      <dgm:t>
        <a:bodyPr/>
        <a:lstStyle/>
        <a:p>
          <a:endParaRPr lang="hr-HR"/>
        </a:p>
      </dgm:t>
    </dgm:pt>
  </dgm:ptLst>
  <dgm:cxnLst>
    <dgm:cxn modelId="{433319DB-333B-4A46-A727-AD7D526D39BB}" type="presOf" srcId="{D3233AFD-3660-4329-A032-E011D077D41D}" destId="{53802DF7-177F-4283-9FD7-916A208DCE3D}" srcOrd="0" destOrd="0" presId="urn:microsoft.com/office/officeart/2008/layout/VerticalCurvedList"/>
    <dgm:cxn modelId="{279F17F4-647F-41DD-8B6F-EB66C84D4B50}" type="presOf" srcId="{D9C3D9A6-9277-4E31-8DFB-5FDE6A055FE6}" destId="{46D96269-467F-4251-8E2B-145A9EA9D78D}" srcOrd="0" destOrd="0" presId="urn:microsoft.com/office/officeart/2008/layout/VerticalCurvedList"/>
    <dgm:cxn modelId="{68275B5A-5F31-4963-A8CE-753CA5D7E9FC}" type="presOf" srcId="{FFC78FF3-F1A9-4DB6-808E-62B386DD2FF0}" destId="{6A434335-94FA-40B6-B05E-AF77DAE4AE6C}" srcOrd="0" destOrd="0" presId="urn:microsoft.com/office/officeart/2008/layout/VerticalCurvedList"/>
    <dgm:cxn modelId="{179651E0-15D3-4012-9BB0-2DCA6FAD9028}" srcId="{FFC78FF3-F1A9-4DB6-808E-62B386DD2FF0}" destId="{60ECDADB-A56A-4B8A-9FDB-B5C0CD968304}" srcOrd="4" destOrd="0" parTransId="{B15F756A-C382-47EB-8CE0-1A8F16C1A545}" sibTransId="{49025BD8-D169-4B7F-B53B-1DFCE4912B8A}"/>
    <dgm:cxn modelId="{CDBFDA11-4599-4709-A8AF-1D68DC509608}" srcId="{FFC78FF3-F1A9-4DB6-808E-62B386DD2FF0}" destId="{158AA447-4FAA-45B8-BFD4-35A0A46BB902}" srcOrd="3" destOrd="0" parTransId="{C0BD15FA-F1CE-45F4-9B41-CB324633B4C2}" sibTransId="{9F3A848C-7FBB-4311-93F9-441F12603C03}"/>
    <dgm:cxn modelId="{A9FE2AD9-665C-4601-800D-9012A00569F3}" type="presOf" srcId="{E6E00FFB-06A3-4EE8-A6F2-0AE3AE86A076}" destId="{8C8B6ACB-CD82-4E0A-A476-DDBE5A4DD4AA}" srcOrd="0" destOrd="0" presId="urn:microsoft.com/office/officeart/2008/layout/VerticalCurvedList"/>
    <dgm:cxn modelId="{4C1F8AA3-57FB-4B46-B95F-3F5B4951CF27}" type="presOf" srcId="{3E6B0506-C4A9-49F4-8584-D12A48CFD38D}" destId="{3082DDDF-3F94-4C0F-92DF-C2198D259046}" srcOrd="0" destOrd="0" presId="urn:microsoft.com/office/officeart/2008/layout/VerticalCurvedList"/>
    <dgm:cxn modelId="{66E2D4E2-373F-463E-A21C-7847B3A83522}" srcId="{FFC78FF3-F1A9-4DB6-808E-62B386DD2FF0}" destId="{D9C3D9A6-9277-4E31-8DFB-5FDE6A055FE6}" srcOrd="2" destOrd="0" parTransId="{22CA7D29-6D60-48BC-AFA1-2EFF5A343337}" sibTransId="{CBB1DF29-AEF8-421A-A86C-F8B049F3649E}"/>
    <dgm:cxn modelId="{07564DF7-576A-4CB8-9A56-A5D0575D6233}" type="presOf" srcId="{158AA447-4FAA-45B8-BFD4-35A0A46BB902}" destId="{C530A451-4494-4C32-B518-5EDDB439AF8A}" srcOrd="0" destOrd="0" presId="urn:microsoft.com/office/officeart/2008/layout/VerticalCurvedList"/>
    <dgm:cxn modelId="{4FEC5A6F-6C44-49CB-BCA2-EB41DB5FD7FE}" type="presOf" srcId="{60ECDADB-A56A-4B8A-9FDB-B5C0CD968304}" destId="{D17534CA-C627-4052-859B-19F30DE45321}" srcOrd="0" destOrd="0" presId="urn:microsoft.com/office/officeart/2008/layout/VerticalCurvedList"/>
    <dgm:cxn modelId="{8F85FF98-964D-46FC-92AB-E1F499011F15}" srcId="{FFC78FF3-F1A9-4DB6-808E-62B386DD2FF0}" destId="{E6E00FFB-06A3-4EE8-A6F2-0AE3AE86A076}" srcOrd="0" destOrd="0" parTransId="{019A6AA3-FC42-4332-AFDF-A4A69F0F35C5}" sibTransId="{D3233AFD-3660-4329-A032-E011D077D41D}"/>
    <dgm:cxn modelId="{5E8C458E-251C-4C3A-A7CF-2C9E0EC3044D}" srcId="{FFC78FF3-F1A9-4DB6-808E-62B386DD2FF0}" destId="{3E6B0506-C4A9-49F4-8584-D12A48CFD38D}" srcOrd="1" destOrd="0" parTransId="{DDCA4CE5-9A99-4EBC-AFA5-18A5A216344A}" sibTransId="{754C8EBD-6BC3-431D-90F5-30F1DBFA2E10}"/>
    <dgm:cxn modelId="{9B431893-F996-427F-9FB7-138FC2045137}" type="presParOf" srcId="{6A434335-94FA-40B6-B05E-AF77DAE4AE6C}" destId="{A8ADDD05-335E-46F8-B650-8EB9AA142028}" srcOrd="0" destOrd="0" presId="urn:microsoft.com/office/officeart/2008/layout/VerticalCurvedList"/>
    <dgm:cxn modelId="{C9B7BAD0-8B47-4051-9CCF-6372505CF45A}" type="presParOf" srcId="{A8ADDD05-335E-46F8-B650-8EB9AA142028}" destId="{F80E4469-E742-4A58-B8ED-AF3391660A2A}" srcOrd="0" destOrd="0" presId="urn:microsoft.com/office/officeart/2008/layout/VerticalCurvedList"/>
    <dgm:cxn modelId="{C900369A-9635-4125-AEAA-707A002C8CBA}" type="presParOf" srcId="{F80E4469-E742-4A58-B8ED-AF3391660A2A}" destId="{6EA43CDF-286E-4FD2-B645-38CE20A2B0E9}" srcOrd="0" destOrd="0" presId="urn:microsoft.com/office/officeart/2008/layout/VerticalCurvedList"/>
    <dgm:cxn modelId="{67308AC2-7D91-4EA0-A226-980E7B152615}" type="presParOf" srcId="{F80E4469-E742-4A58-B8ED-AF3391660A2A}" destId="{53802DF7-177F-4283-9FD7-916A208DCE3D}" srcOrd="1" destOrd="0" presId="urn:microsoft.com/office/officeart/2008/layout/VerticalCurvedList"/>
    <dgm:cxn modelId="{619E8DD1-43BE-40DF-A5E4-287CBE513DE5}" type="presParOf" srcId="{F80E4469-E742-4A58-B8ED-AF3391660A2A}" destId="{63503489-FC03-45B9-9B1C-50463757A50C}" srcOrd="2" destOrd="0" presId="urn:microsoft.com/office/officeart/2008/layout/VerticalCurvedList"/>
    <dgm:cxn modelId="{36179D14-9329-4E03-B783-65BEBF5DB94C}" type="presParOf" srcId="{F80E4469-E742-4A58-B8ED-AF3391660A2A}" destId="{061F1A39-0FC0-4974-9606-9FD2ACE51A27}" srcOrd="3" destOrd="0" presId="urn:microsoft.com/office/officeart/2008/layout/VerticalCurvedList"/>
    <dgm:cxn modelId="{4027DE57-E5DB-461D-B3FB-FC1030F977BB}" type="presParOf" srcId="{A8ADDD05-335E-46F8-B650-8EB9AA142028}" destId="{8C8B6ACB-CD82-4E0A-A476-DDBE5A4DD4AA}" srcOrd="1" destOrd="0" presId="urn:microsoft.com/office/officeart/2008/layout/VerticalCurvedList"/>
    <dgm:cxn modelId="{B5EC2E43-EC40-4A4A-8EE6-C72EE309D4C8}" type="presParOf" srcId="{A8ADDD05-335E-46F8-B650-8EB9AA142028}" destId="{18ED0C7F-70B6-4408-88B6-3EC5FE1E7A44}" srcOrd="2" destOrd="0" presId="urn:microsoft.com/office/officeart/2008/layout/VerticalCurvedList"/>
    <dgm:cxn modelId="{D978F70F-30EF-4CD4-814D-7BD426AE0440}" type="presParOf" srcId="{18ED0C7F-70B6-4408-88B6-3EC5FE1E7A44}" destId="{3332A5F4-0EF7-4177-B302-90AA6D9840FA}" srcOrd="0" destOrd="0" presId="urn:microsoft.com/office/officeart/2008/layout/VerticalCurvedList"/>
    <dgm:cxn modelId="{2A931EBC-70E2-49C3-9A3A-ED1274C6543F}" type="presParOf" srcId="{A8ADDD05-335E-46F8-B650-8EB9AA142028}" destId="{3082DDDF-3F94-4C0F-92DF-C2198D259046}" srcOrd="3" destOrd="0" presId="urn:microsoft.com/office/officeart/2008/layout/VerticalCurvedList"/>
    <dgm:cxn modelId="{D849685A-11CA-4842-BDF9-9AB8EAC67145}" type="presParOf" srcId="{A8ADDD05-335E-46F8-B650-8EB9AA142028}" destId="{5BF16E49-34EE-46D6-B90B-66EE96D947C3}" srcOrd="4" destOrd="0" presId="urn:microsoft.com/office/officeart/2008/layout/VerticalCurvedList"/>
    <dgm:cxn modelId="{A0B0BEB2-5EE0-4ACE-B03C-2A3B79705501}" type="presParOf" srcId="{5BF16E49-34EE-46D6-B90B-66EE96D947C3}" destId="{76124B84-BA77-4C78-B2A7-CC62F3945E46}" srcOrd="0" destOrd="0" presId="urn:microsoft.com/office/officeart/2008/layout/VerticalCurvedList"/>
    <dgm:cxn modelId="{D336B5E1-8342-419E-89AE-9C313C2A0586}" type="presParOf" srcId="{A8ADDD05-335E-46F8-B650-8EB9AA142028}" destId="{46D96269-467F-4251-8E2B-145A9EA9D78D}" srcOrd="5" destOrd="0" presId="urn:microsoft.com/office/officeart/2008/layout/VerticalCurvedList"/>
    <dgm:cxn modelId="{82226CD2-F2F6-43FA-A029-121643F52AC9}" type="presParOf" srcId="{A8ADDD05-335E-46F8-B650-8EB9AA142028}" destId="{28B291D5-24C9-4757-A7D7-2AC9FF266330}" srcOrd="6" destOrd="0" presId="urn:microsoft.com/office/officeart/2008/layout/VerticalCurvedList"/>
    <dgm:cxn modelId="{F9BEE7AE-B5DB-423F-BDD5-0445D8477EF3}" type="presParOf" srcId="{28B291D5-24C9-4757-A7D7-2AC9FF266330}" destId="{AB931705-158A-4FE1-A800-2906C8F771C8}" srcOrd="0" destOrd="0" presId="urn:microsoft.com/office/officeart/2008/layout/VerticalCurvedList"/>
    <dgm:cxn modelId="{9B6D6388-8F97-4BF7-B387-C64F36F66EDF}" type="presParOf" srcId="{A8ADDD05-335E-46F8-B650-8EB9AA142028}" destId="{C530A451-4494-4C32-B518-5EDDB439AF8A}" srcOrd="7" destOrd="0" presId="urn:microsoft.com/office/officeart/2008/layout/VerticalCurvedList"/>
    <dgm:cxn modelId="{328498D2-3AC3-4359-924C-D4A785040AC6}" type="presParOf" srcId="{A8ADDD05-335E-46F8-B650-8EB9AA142028}" destId="{CE7F05B9-73B9-4FF5-AD69-8308CF463307}" srcOrd="8" destOrd="0" presId="urn:microsoft.com/office/officeart/2008/layout/VerticalCurvedList"/>
    <dgm:cxn modelId="{E9CDE9C0-FA8F-4112-AE58-99057A0B4303}" type="presParOf" srcId="{CE7F05B9-73B9-4FF5-AD69-8308CF463307}" destId="{830F984D-0DC5-43C2-B754-CB0D4B2839DB}" srcOrd="0" destOrd="0" presId="urn:microsoft.com/office/officeart/2008/layout/VerticalCurvedList"/>
    <dgm:cxn modelId="{17DAA247-DC99-4EBC-B04E-77248C25A889}" type="presParOf" srcId="{A8ADDD05-335E-46F8-B650-8EB9AA142028}" destId="{D17534CA-C627-4052-859B-19F30DE45321}" srcOrd="9" destOrd="0" presId="urn:microsoft.com/office/officeart/2008/layout/VerticalCurvedList"/>
    <dgm:cxn modelId="{C5A92919-213D-4138-8B13-BB159172B3ED}" type="presParOf" srcId="{A8ADDD05-335E-46F8-B650-8EB9AA142028}" destId="{3D44DAC7-F9D4-4240-AAE8-A58EE856C746}" srcOrd="10" destOrd="0" presId="urn:microsoft.com/office/officeart/2008/layout/VerticalCurvedList"/>
    <dgm:cxn modelId="{21CC8A00-1C88-46B7-861C-0925A265BA61}" type="presParOf" srcId="{3D44DAC7-F9D4-4240-AAE8-A58EE856C746}" destId="{24AC4FE1-5399-448C-A264-850BC131BA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F398-3479-44EB-8106-F5A3341FFAB8}" type="doc">
      <dgm:prSet loTypeId="urn:microsoft.com/office/officeart/2005/8/layout/vProcess5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BB246BF0-2631-4C02-9929-2079FB4713E4}">
      <dgm:prSet phldrT="[Text]" custT="1"/>
      <dgm:spPr/>
      <dgm:t>
        <a:bodyPr/>
        <a:lstStyle/>
        <a:p>
          <a:r>
            <a:rPr lang="hr-HR" sz="2400" dirty="0" smtClean="0"/>
            <a:t>PRIJAVNI OBRAZAC</a:t>
          </a:r>
          <a:endParaRPr lang="hr-HR" sz="2400" dirty="0"/>
        </a:p>
      </dgm:t>
    </dgm:pt>
    <dgm:pt modelId="{5F9C6575-73D8-462B-80C6-6103E32D0404}" type="parTrans" cxnId="{6B70792A-06A4-49D4-BF3A-526258B9D476}">
      <dgm:prSet/>
      <dgm:spPr/>
      <dgm:t>
        <a:bodyPr/>
        <a:lstStyle/>
        <a:p>
          <a:endParaRPr lang="hr-HR" sz="1600" dirty="0"/>
        </a:p>
      </dgm:t>
    </dgm:pt>
    <dgm:pt modelId="{D58D2276-9EE0-4DCD-A804-D4C80B05AF02}" type="sibTrans" cxnId="{6B70792A-06A4-49D4-BF3A-526258B9D476}">
      <dgm:prSet custT="1"/>
      <dgm:spPr>
        <a:solidFill>
          <a:srgbClr val="C0000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endParaRPr lang="hr-HR" sz="2000" dirty="0"/>
        </a:p>
      </dgm:t>
    </dgm:pt>
    <dgm:pt modelId="{5E0A3DF1-A26A-4B39-819A-4A6AC844E720}">
      <dgm:prSet phldrT="[Text]" custT="1"/>
      <dgm:spPr/>
      <dgm:t>
        <a:bodyPr/>
        <a:lstStyle/>
        <a:p>
          <a:r>
            <a:rPr lang="hr-HR" sz="2400" dirty="0" smtClean="0"/>
            <a:t>DOPUNSKI OBRASCI</a:t>
          </a:r>
          <a:endParaRPr lang="hr-HR" sz="2400" dirty="0"/>
        </a:p>
      </dgm:t>
    </dgm:pt>
    <dgm:pt modelId="{2C2E7E2A-5D13-42AB-AC2D-E416E8DD02D9}" type="parTrans" cxnId="{2B99641D-2A5D-4CB0-9027-8127326EFBDF}">
      <dgm:prSet/>
      <dgm:spPr/>
      <dgm:t>
        <a:bodyPr/>
        <a:lstStyle/>
        <a:p>
          <a:endParaRPr lang="hr-HR" sz="1600" dirty="0"/>
        </a:p>
      </dgm:t>
    </dgm:pt>
    <dgm:pt modelId="{484FA708-F233-4331-BBF4-4933C897B13F}" type="sibTrans" cxnId="{2B99641D-2A5D-4CB0-9027-8127326EFBDF}">
      <dgm:prSet custT="1"/>
      <dgm:spPr>
        <a:solidFill>
          <a:srgbClr val="C0000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endParaRPr lang="hr-HR" sz="2000" dirty="0"/>
        </a:p>
      </dgm:t>
    </dgm:pt>
    <dgm:pt modelId="{E915B3D6-3C51-441A-B5D9-8AEFC07278D1}">
      <dgm:prSet phldrT="[Text]" custT="1"/>
      <dgm:spPr/>
      <dgm:t>
        <a:bodyPr/>
        <a:lstStyle/>
        <a:p>
          <a:r>
            <a:rPr lang="hr-HR" sz="2400" dirty="0" smtClean="0"/>
            <a:t>TEHNIČKA DOKUMENTACIJA</a:t>
          </a:r>
          <a:endParaRPr lang="hr-HR" sz="2400" dirty="0"/>
        </a:p>
      </dgm:t>
    </dgm:pt>
    <dgm:pt modelId="{7C04F179-278B-4B9D-8AD5-51084CEADDA0}" type="parTrans" cxnId="{8726831E-A961-4041-8252-6EC6B97B3938}">
      <dgm:prSet/>
      <dgm:spPr/>
      <dgm:t>
        <a:bodyPr/>
        <a:lstStyle/>
        <a:p>
          <a:endParaRPr lang="hr-HR" sz="1600" dirty="0"/>
        </a:p>
      </dgm:t>
    </dgm:pt>
    <dgm:pt modelId="{7C330181-1A01-47C5-899A-490B70E0C136}" type="sibTrans" cxnId="{8726831E-A961-4041-8252-6EC6B97B3938}">
      <dgm:prSet custT="1"/>
      <dgm:spPr>
        <a:solidFill>
          <a:srgbClr val="C0000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endParaRPr lang="hr-HR" sz="2000" dirty="0"/>
        </a:p>
      </dgm:t>
    </dgm:pt>
    <dgm:pt modelId="{6062896A-89B4-4956-8453-A54A13407192}">
      <dgm:prSet phldrT="[Text]" custT="1"/>
      <dgm:spPr/>
      <dgm:t>
        <a:bodyPr/>
        <a:lstStyle/>
        <a:p>
          <a:r>
            <a:rPr lang="hr-HR" sz="2400" dirty="0" smtClean="0"/>
            <a:t>OSTALI DOKUMENTI</a:t>
          </a:r>
        </a:p>
      </dgm:t>
    </dgm:pt>
    <dgm:pt modelId="{90C53469-30C7-48E0-8715-7A17A21245DD}" type="parTrans" cxnId="{F07BAB23-1A94-4884-9DC2-0A82677DEF7F}">
      <dgm:prSet/>
      <dgm:spPr/>
      <dgm:t>
        <a:bodyPr/>
        <a:lstStyle/>
        <a:p>
          <a:endParaRPr lang="hr-HR" sz="1600" dirty="0"/>
        </a:p>
      </dgm:t>
    </dgm:pt>
    <dgm:pt modelId="{C7046001-8440-4A82-8BE9-97FA4E9AFB52}" type="sibTrans" cxnId="{F07BAB23-1A94-4884-9DC2-0A82677DEF7F}">
      <dgm:prSet/>
      <dgm:spPr/>
      <dgm:t>
        <a:bodyPr/>
        <a:lstStyle/>
        <a:p>
          <a:endParaRPr lang="hr-HR" sz="1600" dirty="0"/>
        </a:p>
      </dgm:t>
    </dgm:pt>
    <dgm:pt modelId="{376F4370-2223-4E84-A293-60687033129B}">
      <dgm:prSet phldrT="[Text]" custT="1"/>
      <dgm:spPr/>
      <dgm:t>
        <a:bodyPr/>
        <a:lstStyle/>
        <a:p>
          <a:r>
            <a:rPr lang="hr-HR" sz="1800" dirty="0" smtClean="0"/>
            <a:t>dozvole, glavni projekt, troškovnik</a:t>
          </a:r>
          <a:endParaRPr lang="hr-HR" sz="1800" dirty="0"/>
        </a:p>
      </dgm:t>
    </dgm:pt>
    <dgm:pt modelId="{E993ABD0-493F-459E-AA49-C7BEC9137B12}" type="parTrans" cxnId="{A0C00BC3-A7F8-44B2-83C3-5E0079560AD2}">
      <dgm:prSet/>
      <dgm:spPr/>
      <dgm:t>
        <a:bodyPr/>
        <a:lstStyle/>
        <a:p>
          <a:endParaRPr lang="hr-HR"/>
        </a:p>
      </dgm:t>
    </dgm:pt>
    <dgm:pt modelId="{446AC8EC-C29C-4D03-A7D9-3D2C6AF9477D}" type="sibTrans" cxnId="{A0C00BC3-A7F8-44B2-83C3-5E0079560AD2}">
      <dgm:prSet/>
      <dgm:spPr/>
      <dgm:t>
        <a:bodyPr/>
        <a:lstStyle/>
        <a:p>
          <a:endParaRPr lang="hr-HR"/>
        </a:p>
      </dgm:t>
    </dgm:pt>
    <dgm:pt modelId="{7DF05439-162E-4D14-B658-9A81EAF7B7E2}">
      <dgm:prSet custT="1"/>
      <dgm:spPr/>
      <dgm:t>
        <a:bodyPr/>
        <a:lstStyle/>
        <a:p>
          <a:r>
            <a:rPr lang="hr-HR" sz="1800" dirty="0" smtClean="0"/>
            <a:t>investicijska studija</a:t>
          </a:r>
          <a:endParaRPr lang="hr-HR" sz="1800" dirty="0"/>
        </a:p>
      </dgm:t>
    </dgm:pt>
    <dgm:pt modelId="{39CF7535-0774-4644-9905-E67EAE19640D}" type="parTrans" cxnId="{B95ED224-7708-4382-91F1-CEEEE9BA6429}">
      <dgm:prSet/>
      <dgm:spPr/>
      <dgm:t>
        <a:bodyPr/>
        <a:lstStyle/>
        <a:p>
          <a:endParaRPr lang="hr-HR"/>
        </a:p>
      </dgm:t>
    </dgm:pt>
    <dgm:pt modelId="{2C2CE03B-A545-4186-84E9-6289F4531668}" type="sibTrans" cxnId="{B95ED224-7708-4382-91F1-CEEEE9BA6429}">
      <dgm:prSet/>
      <dgm:spPr/>
      <dgm:t>
        <a:bodyPr/>
        <a:lstStyle/>
        <a:p>
          <a:endParaRPr lang="hr-HR"/>
        </a:p>
      </dgm:t>
    </dgm:pt>
    <dgm:pt modelId="{A796BF6B-14E0-4470-8FD3-AE1349345518}">
      <dgm:prSet phldrT="[Text]" custT="1"/>
      <dgm:spPr/>
      <dgm:t>
        <a:bodyPr/>
        <a:lstStyle/>
        <a:p>
          <a:r>
            <a:rPr lang="hr-HR" sz="1800" dirty="0" smtClean="0"/>
            <a:t>izjave, potvrda Porezne, dokumentacija nabave  </a:t>
          </a:r>
          <a:endParaRPr lang="hr-HR" sz="1800" dirty="0"/>
        </a:p>
      </dgm:t>
    </dgm:pt>
    <dgm:pt modelId="{D32AB03B-FFD5-41AB-8280-63761F13E5BB}" type="parTrans" cxnId="{A74DFD69-9BE3-407C-B657-41FC62250D36}">
      <dgm:prSet/>
      <dgm:spPr/>
      <dgm:t>
        <a:bodyPr/>
        <a:lstStyle/>
        <a:p>
          <a:endParaRPr lang="hr-HR"/>
        </a:p>
      </dgm:t>
    </dgm:pt>
    <dgm:pt modelId="{50968709-D3F5-4603-BBF7-926646EAF7BC}" type="sibTrans" cxnId="{A74DFD69-9BE3-407C-B657-41FC62250D36}">
      <dgm:prSet/>
      <dgm:spPr/>
      <dgm:t>
        <a:bodyPr/>
        <a:lstStyle/>
        <a:p>
          <a:endParaRPr lang="hr-HR"/>
        </a:p>
      </dgm:t>
    </dgm:pt>
    <dgm:pt modelId="{4610F953-DDA1-45E1-B929-9E3F98AEF4AE}">
      <dgm:prSet custT="1"/>
      <dgm:spPr/>
      <dgm:t>
        <a:bodyPr/>
        <a:lstStyle/>
        <a:p>
          <a:r>
            <a:rPr lang="hr-HR" sz="2000" dirty="0" smtClean="0"/>
            <a:t>MIS, eFondovi</a:t>
          </a:r>
          <a:endParaRPr lang="hr-HR" sz="2000" dirty="0"/>
        </a:p>
      </dgm:t>
    </dgm:pt>
    <dgm:pt modelId="{471C7C42-CC6C-445E-A670-761D392BF1E2}" type="parTrans" cxnId="{B7FF163A-A267-45DF-BE80-2D9A1461EB1B}">
      <dgm:prSet/>
      <dgm:spPr/>
      <dgm:t>
        <a:bodyPr/>
        <a:lstStyle/>
        <a:p>
          <a:endParaRPr lang="hr-HR"/>
        </a:p>
      </dgm:t>
    </dgm:pt>
    <dgm:pt modelId="{0B027B11-8136-4E60-BF66-0FD72CFD02B3}" type="sibTrans" cxnId="{B7FF163A-A267-45DF-BE80-2D9A1461EB1B}">
      <dgm:prSet/>
      <dgm:spPr/>
      <dgm:t>
        <a:bodyPr/>
        <a:lstStyle/>
        <a:p>
          <a:endParaRPr lang="hr-HR"/>
        </a:p>
      </dgm:t>
    </dgm:pt>
    <dgm:pt modelId="{AA2C9A0C-A58A-4A09-B3AB-EECE1DE15E36}" type="pres">
      <dgm:prSet presAssocID="{F6A9F398-3479-44EB-8106-F5A3341FFAB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7BA5DFF-3BDE-4437-90FB-8D93175CEADB}" type="pres">
      <dgm:prSet presAssocID="{F6A9F398-3479-44EB-8106-F5A3341FFAB8}" presName="dummyMaxCanvas" presStyleCnt="0">
        <dgm:presLayoutVars/>
      </dgm:prSet>
      <dgm:spPr/>
      <dgm:t>
        <a:bodyPr/>
        <a:lstStyle/>
        <a:p>
          <a:endParaRPr lang="hr-HR"/>
        </a:p>
      </dgm:t>
    </dgm:pt>
    <dgm:pt modelId="{C3E92111-9FF6-4A9B-BAFB-54FAD025A28C}" type="pres">
      <dgm:prSet presAssocID="{F6A9F398-3479-44EB-8106-F5A3341FFAB8}" presName="FourNodes_1" presStyleLbl="node1" presStyleIdx="0" presStyleCnt="4" custScaleY="10260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B889745C-9BF5-41F8-83BD-EC536B68EADE}" type="pres">
      <dgm:prSet presAssocID="{F6A9F398-3479-44EB-8106-F5A3341FFAB8}" presName="FourNodes_2" presStyleLbl="node1" presStyleIdx="1" presStyleCnt="4" custScaleY="10260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3972B98B-9AAE-4A09-A7FD-3102B1B4648E}" type="pres">
      <dgm:prSet presAssocID="{F6A9F398-3479-44EB-8106-F5A3341FFAB8}" presName="FourNodes_3" presStyleLbl="node1" presStyleIdx="2" presStyleCnt="4" custScaleY="10260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F58BAD25-0227-4755-9C00-3B8F0C3E8F36}" type="pres">
      <dgm:prSet presAssocID="{F6A9F398-3479-44EB-8106-F5A3341FFAB8}" presName="FourNodes_4" presStyleLbl="node1" presStyleIdx="3" presStyleCnt="4" custScaleX="105000" custScaleY="10260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r-HR"/>
        </a:p>
      </dgm:t>
    </dgm:pt>
    <dgm:pt modelId="{0C31F56F-DC57-4A45-B677-66F751EC00C2}" type="pres">
      <dgm:prSet presAssocID="{F6A9F398-3479-44EB-8106-F5A3341FFAB8}" presName="FourConn_1-2" presStyleLbl="fgAccFollowNode1" presStyleIdx="0" presStyleCnt="3" custScaleX="6468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B1C38EA-12D3-4DDB-8648-0E1EF3C89301}" type="pres">
      <dgm:prSet presAssocID="{F6A9F398-3479-44EB-8106-F5A3341FFAB8}" presName="FourConn_2-3" presStyleLbl="fgAccFollowNode1" presStyleIdx="1" presStyleCnt="3" custScaleX="6468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50A9950-210C-45F7-BAEE-91864BA92F56}" type="pres">
      <dgm:prSet presAssocID="{F6A9F398-3479-44EB-8106-F5A3341FFAB8}" presName="FourConn_3-4" presStyleLbl="fgAccFollowNode1" presStyleIdx="2" presStyleCnt="3" custScaleX="6468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747D60E-01AE-4C48-8592-18EC5ACE3948}" type="pres">
      <dgm:prSet presAssocID="{F6A9F398-3479-44EB-8106-F5A3341FFAB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A0B431-1E8E-481D-8CA7-62F5792F03C1}" type="pres">
      <dgm:prSet presAssocID="{F6A9F398-3479-44EB-8106-F5A3341FFAB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B54591-B1B9-469D-9F90-1351F05783CB}" type="pres">
      <dgm:prSet presAssocID="{F6A9F398-3479-44EB-8106-F5A3341FFAB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B3A234E-D046-44D1-BB39-80DA87CBED5A}" type="pres">
      <dgm:prSet presAssocID="{F6A9F398-3479-44EB-8106-F5A3341FFAB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66BC890-F391-418D-9B81-41C7AF321F80}" type="presOf" srcId="{D58D2276-9EE0-4DCD-A804-D4C80B05AF02}" destId="{0C31F56F-DC57-4A45-B677-66F751EC00C2}" srcOrd="0" destOrd="0" presId="urn:microsoft.com/office/officeart/2005/8/layout/vProcess5"/>
    <dgm:cxn modelId="{B7FF163A-A267-45DF-BE80-2D9A1461EB1B}" srcId="{BB246BF0-2631-4C02-9929-2079FB4713E4}" destId="{4610F953-DDA1-45E1-B929-9E3F98AEF4AE}" srcOrd="0" destOrd="0" parTransId="{471C7C42-CC6C-445E-A670-761D392BF1E2}" sibTransId="{0B027B11-8136-4E60-BF66-0FD72CFD02B3}"/>
    <dgm:cxn modelId="{8726831E-A961-4041-8252-6EC6B97B3938}" srcId="{F6A9F398-3479-44EB-8106-F5A3341FFAB8}" destId="{E915B3D6-3C51-441A-B5D9-8AEFC07278D1}" srcOrd="2" destOrd="0" parTransId="{7C04F179-278B-4B9D-8AD5-51084CEADDA0}" sibTransId="{7C330181-1A01-47C5-899A-490B70E0C136}"/>
    <dgm:cxn modelId="{FE170364-919E-46F7-AD15-A93C5E0630D9}" type="presOf" srcId="{376F4370-2223-4E84-A293-60687033129B}" destId="{3972B98B-9AAE-4A09-A7FD-3102B1B4648E}" srcOrd="0" destOrd="1" presId="urn:microsoft.com/office/officeart/2005/8/layout/vProcess5"/>
    <dgm:cxn modelId="{A17FEEE5-A09C-4069-A4B5-97600A10961E}" type="presOf" srcId="{BB246BF0-2631-4C02-9929-2079FB4713E4}" destId="{C3E92111-9FF6-4A9B-BAFB-54FAD025A28C}" srcOrd="0" destOrd="0" presId="urn:microsoft.com/office/officeart/2005/8/layout/vProcess5"/>
    <dgm:cxn modelId="{A0C00BC3-A7F8-44B2-83C3-5E0079560AD2}" srcId="{E915B3D6-3C51-441A-B5D9-8AEFC07278D1}" destId="{376F4370-2223-4E84-A293-60687033129B}" srcOrd="0" destOrd="0" parTransId="{E993ABD0-493F-459E-AA49-C7BEC9137B12}" sibTransId="{446AC8EC-C29C-4D03-A7D9-3D2C6AF9477D}"/>
    <dgm:cxn modelId="{7EC53097-976E-4CC3-B8B7-31BB2C4FA62C}" type="presOf" srcId="{5E0A3DF1-A26A-4B39-819A-4A6AC844E720}" destId="{0DA0B431-1E8E-481D-8CA7-62F5792F03C1}" srcOrd="1" destOrd="0" presId="urn:microsoft.com/office/officeart/2005/8/layout/vProcess5"/>
    <dgm:cxn modelId="{78C35005-C54E-43DF-825E-C8C28CB6E690}" type="presOf" srcId="{6062896A-89B4-4956-8453-A54A13407192}" destId="{F58BAD25-0227-4755-9C00-3B8F0C3E8F36}" srcOrd="0" destOrd="0" presId="urn:microsoft.com/office/officeart/2005/8/layout/vProcess5"/>
    <dgm:cxn modelId="{F20B980C-39D0-4C80-A56F-92925BD32336}" type="presOf" srcId="{E915B3D6-3C51-441A-B5D9-8AEFC07278D1}" destId="{3972B98B-9AAE-4A09-A7FD-3102B1B4648E}" srcOrd="0" destOrd="0" presId="urn:microsoft.com/office/officeart/2005/8/layout/vProcess5"/>
    <dgm:cxn modelId="{22122E2C-808C-4307-B44D-BA84E6B2834B}" type="presOf" srcId="{484FA708-F233-4331-BBF4-4933C897B13F}" destId="{AB1C38EA-12D3-4DDB-8648-0E1EF3C89301}" srcOrd="0" destOrd="0" presId="urn:microsoft.com/office/officeart/2005/8/layout/vProcess5"/>
    <dgm:cxn modelId="{2B99641D-2A5D-4CB0-9027-8127326EFBDF}" srcId="{F6A9F398-3479-44EB-8106-F5A3341FFAB8}" destId="{5E0A3DF1-A26A-4B39-819A-4A6AC844E720}" srcOrd="1" destOrd="0" parTransId="{2C2E7E2A-5D13-42AB-AC2D-E416E8DD02D9}" sibTransId="{484FA708-F233-4331-BBF4-4933C897B13F}"/>
    <dgm:cxn modelId="{AFC4B07C-BACC-4DF6-B975-2FC00D7B2319}" type="presOf" srcId="{E915B3D6-3C51-441A-B5D9-8AEFC07278D1}" destId="{70B54591-B1B9-469D-9F90-1351F05783CB}" srcOrd="1" destOrd="0" presId="urn:microsoft.com/office/officeart/2005/8/layout/vProcess5"/>
    <dgm:cxn modelId="{B95ED224-7708-4382-91F1-CEEEE9BA6429}" srcId="{5E0A3DF1-A26A-4B39-819A-4A6AC844E720}" destId="{7DF05439-162E-4D14-B658-9A81EAF7B7E2}" srcOrd="0" destOrd="0" parTransId="{39CF7535-0774-4644-9905-E67EAE19640D}" sibTransId="{2C2CE03B-A545-4186-84E9-6289F4531668}"/>
    <dgm:cxn modelId="{2A9BF409-F1D9-4CE7-BC13-F19DF8532A1F}" type="presOf" srcId="{4610F953-DDA1-45E1-B929-9E3F98AEF4AE}" destId="{C3E92111-9FF6-4A9B-BAFB-54FAD025A28C}" srcOrd="0" destOrd="1" presId="urn:microsoft.com/office/officeart/2005/8/layout/vProcess5"/>
    <dgm:cxn modelId="{D848A3C4-D8B6-4478-BD71-417DA2A369B6}" type="presOf" srcId="{F6A9F398-3479-44EB-8106-F5A3341FFAB8}" destId="{AA2C9A0C-A58A-4A09-B3AB-EECE1DE15E36}" srcOrd="0" destOrd="0" presId="urn:microsoft.com/office/officeart/2005/8/layout/vProcess5"/>
    <dgm:cxn modelId="{0D9EF473-32E4-4838-BDB1-3E558FBD112D}" type="presOf" srcId="{7DF05439-162E-4D14-B658-9A81EAF7B7E2}" destId="{B889745C-9BF5-41F8-83BD-EC536B68EADE}" srcOrd="0" destOrd="1" presId="urn:microsoft.com/office/officeart/2005/8/layout/vProcess5"/>
    <dgm:cxn modelId="{F07BAB23-1A94-4884-9DC2-0A82677DEF7F}" srcId="{F6A9F398-3479-44EB-8106-F5A3341FFAB8}" destId="{6062896A-89B4-4956-8453-A54A13407192}" srcOrd="3" destOrd="0" parTransId="{90C53469-30C7-48E0-8715-7A17A21245DD}" sibTransId="{C7046001-8440-4A82-8BE9-97FA4E9AFB52}"/>
    <dgm:cxn modelId="{BEA67021-88AE-45C2-AD09-D5AD2245DA26}" type="presOf" srcId="{4610F953-DDA1-45E1-B929-9E3F98AEF4AE}" destId="{8747D60E-01AE-4C48-8592-18EC5ACE3948}" srcOrd="1" destOrd="1" presId="urn:microsoft.com/office/officeart/2005/8/layout/vProcess5"/>
    <dgm:cxn modelId="{BB65FED2-71A9-4FFD-959A-996A76B9DF75}" type="presOf" srcId="{5E0A3DF1-A26A-4B39-819A-4A6AC844E720}" destId="{B889745C-9BF5-41F8-83BD-EC536B68EADE}" srcOrd="0" destOrd="0" presId="urn:microsoft.com/office/officeart/2005/8/layout/vProcess5"/>
    <dgm:cxn modelId="{12AC25A2-CE7E-4BEE-81D5-EBA16CFD32A3}" type="presOf" srcId="{7DF05439-162E-4D14-B658-9A81EAF7B7E2}" destId="{0DA0B431-1E8E-481D-8CA7-62F5792F03C1}" srcOrd="1" destOrd="1" presId="urn:microsoft.com/office/officeart/2005/8/layout/vProcess5"/>
    <dgm:cxn modelId="{51881606-519C-424F-9961-FE488B93E7DF}" type="presOf" srcId="{6062896A-89B4-4956-8453-A54A13407192}" destId="{CB3A234E-D046-44D1-BB39-80DA87CBED5A}" srcOrd="1" destOrd="0" presId="urn:microsoft.com/office/officeart/2005/8/layout/vProcess5"/>
    <dgm:cxn modelId="{7C88E375-3F30-4F7A-9672-FB867FC2190C}" type="presOf" srcId="{7C330181-1A01-47C5-899A-490B70E0C136}" destId="{A50A9950-210C-45F7-BAEE-91864BA92F56}" srcOrd="0" destOrd="0" presId="urn:microsoft.com/office/officeart/2005/8/layout/vProcess5"/>
    <dgm:cxn modelId="{4EE629A2-2150-4F2E-87C7-21F3F679C348}" type="presOf" srcId="{A796BF6B-14E0-4470-8FD3-AE1349345518}" destId="{F58BAD25-0227-4755-9C00-3B8F0C3E8F36}" srcOrd="0" destOrd="1" presId="urn:microsoft.com/office/officeart/2005/8/layout/vProcess5"/>
    <dgm:cxn modelId="{A74DFD69-9BE3-407C-B657-41FC62250D36}" srcId="{6062896A-89B4-4956-8453-A54A13407192}" destId="{A796BF6B-14E0-4470-8FD3-AE1349345518}" srcOrd="0" destOrd="0" parTransId="{D32AB03B-FFD5-41AB-8280-63761F13E5BB}" sibTransId="{50968709-D3F5-4603-BBF7-926646EAF7BC}"/>
    <dgm:cxn modelId="{540B1A9B-FA76-4666-9E1F-47FD47132AED}" type="presOf" srcId="{376F4370-2223-4E84-A293-60687033129B}" destId="{70B54591-B1B9-469D-9F90-1351F05783CB}" srcOrd="1" destOrd="1" presId="urn:microsoft.com/office/officeart/2005/8/layout/vProcess5"/>
    <dgm:cxn modelId="{6B70792A-06A4-49D4-BF3A-526258B9D476}" srcId="{F6A9F398-3479-44EB-8106-F5A3341FFAB8}" destId="{BB246BF0-2631-4C02-9929-2079FB4713E4}" srcOrd="0" destOrd="0" parTransId="{5F9C6575-73D8-462B-80C6-6103E32D0404}" sibTransId="{D58D2276-9EE0-4DCD-A804-D4C80B05AF02}"/>
    <dgm:cxn modelId="{3EEEE7DA-E390-4893-88DA-46054DB758D1}" type="presOf" srcId="{BB246BF0-2631-4C02-9929-2079FB4713E4}" destId="{8747D60E-01AE-4C48-8592-18EC5ACE3948}" srcOrd="1" destOrd="0" presId="urn:microsoft.com/office/officeart/2005/8/layout/vProcess5"/>
    <dgm:cxn modelId="{03E5A883-2160-42AC-980E-7F822059A119}" type="presOf" srcId="{A796BF6B-14E0-4470-8FD3-AE1349345518}" destId="{CB3A234E-D046-44D1-BB39-80DA87CBED5A}" srcOrd="1" destOrd="1" presId="urn:microsoft.com/office/officeart/2005/8/layout/vProcess5"/>
    <dgm:cxn modelId="{414520D6-855D-4C7D-928A-822A354164CA}" type="presParOf" srcId="{AA2C9A0C-A58A-4A09-B3AB-EECE1DE15E36}" destId="{37BA5DFF-3BDE-4437-90FB-8D93175CEADB}" srcOrd="0" destOrd="0" presId="urn:microsoft.com/office/officeart/2005/8/layout/vProcess5"/>
    <dgm:cxn modelId="{17FCC82C-4826-4692-ACDB-14F6E16D21E6}" type="presParOf" srcId="{AA2C9A0C-A58A-4A09-B3AB-EECE1DE15E36}" destId="{C3E92111-9FF6-4A9B-BAFB-54FAD025A28C}" srcOrd="1" destOrd="0" presId="urn:microsoft.com/office/officeart/2005/8/layout/vProcess5"/>
    <dgm:cxn modelId="{2E3D5726-97BE-4286-91D6-361C4E5F8FB7}" type="presParOf" srcId="{AA2C9A0C-A58A-4A09-B3AB-EECE1DE15E36}" destId="{B889745C-9BF5-41F8-83BD-EC536B68EADE}" srcOrd="2" destOrd="0" presId="urn:microsoft.com/office/officeart/2005/8/layout/vProcess5"/>
    <dgm:cxn modelId="{C050A93D-A148-4F76-A085-863DB4305BC2}" type="presParOf" srcId="{AA2C9A0C-A58A-4A09-B3AB-EECE1DE15E36}" destId="{3972B98B-9AAE-4A09-A7FD-3102B1B4648E}" srcOrd="3" destOrd="0" presId="urn:microsoft.com/office/officeart/2005/8/layout/vProcess5"/>
    <dgm:cxn modelId="{8AD9F597-A5DD-4B55-A0A8-16BD236A55E1}" type="presParOf" srcId="{AA2C9A0C-A58A-4A09-B3AB-EECE1DE15E36}" destId="{F58BAD25-0227-4755-9C00-3B8F0C3E8F36}" srcOrd="4" destOrd="0" presId="urn:microsoft.com/office/officeart/2005/8/layout/vProcess5"/>
    <dgm:cxn modelId="{4AC4B03E-F6DB-4058-A006-C09B2529A865}" type="presParOf" srcId="{AA2C9A0C-A58A-4A09-B3AB-EECE1DE15E36}" destId="{0C31F56F-DC57-4A45-B677-66F751EC00C2}" srcOrd="5" destOrd="0" presId="urn:microsoft.com/office/officeart/2005/8/layout/vProcess5"/>
    <dgm:cxn modelId="{233F1F31-C44B-40DF-BF20-794EE0C1EEEE}" type="presParOf" srcId="{AA2C9A0C-A58A-4A09-B3AB-EECE1DE15E36}" destId="{AB1C38EA-12D3-4DDB-8648-0E1EF3C89301}" srcOrd="6" destOrd="0" presId="urn:microsoft.com/office/officeart/2005/8/layout/vProcess5"/>
    <dgm:cxn modelId="{2C9B4824-1997-472D-A2BC-FFB9A163BFE0}" type="presParOf" srcId="{AA2C9A0C-A58A-4A09-B3AB-EECE1DE15E36}" destId="{A50A9950-210C-45F7-BAEE-91864BA92F56}" srcOrd="7" destOrd="0" presId="urn:microsoft.com/office/officeart/2005/8/layout/vProcess5"/>
    <dgm:cxn modelId="{9566FD75-3A16-45DE-AC36-69BFEC439B26}" type="presParOf" srcId="{AA2C9A0C-A58A-4A09-B3AB-EECE1DE15E36}" destId="{8747D60E-01AE-4C48-8592-18EC5ACE3948}" srcOrd="8" destOrd="0" presId="urn:microsoft.com/office/officeart/2005/8/layout/vProcess5"/>
    <dgm:cxn modelId="{425960D5-C314-48DD-B0AD-2AA519129B1E}" type="presParOf" srcId="{AA2C9A0C-A58A-4A09-B3AB-EECE1DE15E36}" destId="{0DA0B431-1E8E-481D-8CA7-62F5792F03C1}" srcOrd="9" destOrd="0" presId="urn:microsoft.com/office/officeart/2005/8/layout/vProcess5"/>
    <dgm:cxn modelId="{85814FE3-EEB2-41B7-8408-746601FBCFA7}" type="presParOf" srcId="{AA2C9A0C-A58A-4A09-B3AB-EECE1DE15E36}" destId="{70B54591-B1B9-469D-9F90-1351F05783CB}" srcOrd="10" destOrd="0" presId="urn:microsoft.com/office/officeart/2005/8/layout/vProcess5"/>
    <dgm:cxn modelId="{60BCEB96-58D1-49B9-B0D8-7A10A1DA17EF}" type="presParOf" srcId="{AA2C9A0C-A58A-4A09-B3AB-EECE1DE15E36}" destId="{CB3A234E-D046-44D1-BB39-80DA87CBED5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4C23EA-C981-415E-BE2E-0FE5FCA786DD}" type="doc">
      <dgm:prSet loTypeId="urn:microsoft.com/office/officeart/2005/8/layout/defaul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AE645AA1-A856-46DB-A81D-CDC0CD0FBD78}">
      <dgm:prSet phldrT="[Tekst]" custT="1"/>
      <dgm:spPr/>
      <dgm:t>
        <a:bodyPr/>
        <a:lstStyle/>
        <a:p>
          <a:r>
            <a:rPr lang="hr-HR" sz="1800" b="1" dirty="0" smtClean="0"/>
            <a:t>ODLUKA/UGOVOR O DODJELI BESPOVRTANIH SREDSTAVA </a:t>
          </a:r>
          <a:endParaRPr lang="hr-HR" sz="1800" b="1" dirty="0"/>
        </a:p>
      </dgm:t>
    </dgm:pt>
    <dgm:pt modelId="{54C0F9F0-E82A-44FF-83E5-93ED94887A4A}" type="parTrans" cxnId="{B77B36E4-34AE-4143-A51E-61F7287E9CF0}">
      <dgm:prSet/>
      <dgm:spPr/>
      <dgm:t>
        <a:bodyPr/>
        <a:lstStyle/>
        <a:p>
          <a:endParaRPr lang="hr-HR" sz="1000"/>
        </a:p>
      </dgm:t>
    </dgm:pt>
    <dgm:pt modelId="{8BBA699B-30A4-4385-AC7F-642F3547B705}" type="sibTrans" cxnId="{B77B36E4-34AE-4143-A51E-61F7287E9CF0}">
      <dgm:prSet/>
      <dgm:spPr/>
      <dgm:t>
        <a:bodyPr/>
        <a:lstStyle/>
        <a:p>
          <a:endParaRPr lang="hr-HR" sz="1000"/>
        </a:p>
      </dgm:t>
    </dgm:pt>
    <dgm:pt modelId="{D27B7588-07DA-4FB7-894F-01EC4E0DC0F0}" type="pres">
      <dgm:prSet presAssocID="{B24C23EA-C981-415E-BE2E-0FE5FCA786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9027730-0142-4A1A-AD70-7E13AA92C01D}" type="pres">
      <dgm:prSet presAssocID="{AE645AA1-A856-46DB-A81D-CDC0CD0FBD78}" presName="node" presStyleLbl="node1" presStyleIdx="0" presStyleCnt="1" custScaleX="146565" custLinFactNeighborX="-19816" custLinFactNeighborY="-156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50E9B22-C1A7-48A5-A00B-D6B254D3D39B}" type="presOf" srcId="{B24C23EA-C981-415E-BE2E-0FE5FCA786DD}" destId="{D27B7588-07DA-4FB7-894F-01EC4E0DC0F0}" srcOrd="0" destOrd="0" presId="urn:microsoft.com/office/officeart/2005/8/layout/default"/>
    <dgm:cxn modelId="{AA730A75-37EA-47A3-87CA-BA4D010ED242}" type="presOf" srcId="{AE645AA1-A856-46DB-A81D-CDC0CD0FBD78}" destId="{19027730-0142-4A1A-AD70-7E13AA92C01D}" srcOrd="0" destOrd="0" presId="urn:microsoft.com/office/officeart/2005/8/layout/default"/>
    <dgm:cxn modelId="{B77B36E4-34AE-4143-A51E-61F7287E9CF0}" srcId="{B24C23EA-C981-415E-BE2E-0FE5FCA786DD}" destId="{AE645AA1-A856-46DB-A81D-CDC0CD0FBD78}" srcOrd="0" destOrd="0" parTransId="{54C0F9F0-E82A-44FF-83E5-93ED94887A4A}" sibTransId="{8BBA699B-30A4-4385-AC7F-642F3547B705}"/>
    <dgm:cxn modelId="{C8525D35-AADD-4042-AABC-6AF0C6A73B1E}" type="presParOf" srcId="{D27B7588-07DA-4FB7-894F-01EC4E0DC0F0}" destId="{19027730-0142-4A1A-AD70-7E13AA92C01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DBA154-A7FB-4CAB-B999-02CE9143E2A7}" type="doc">
      <dgm:prSet loTypeId="urn:microsoft.com/office/officeart/2005/8/layout/chevron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D7FC28BE-8071-4D2B-BCFD-89727DF4CB0E}">
      <dgm:prSet phldrT="[Tekst]" custT="1"/>
      <dgm:spPr/>
      <dgm:t>
        <a:bodyPr/>
        <a:lstStyle/>
        <a:p>
          <a:r>
            <a:rPr lang="hr-HR" sz="1400" b="1" dirty="0" smtClean="0"/>
            <a:t>1. </a:t>
          </a:r>
          <a:r>
            <a:rPr lang="hr-HR" sz="1400" dirty="0" smtClean="0"/>
            <a:t>nabava roba/usluga/radova </a:t>
          </a:r>
          <a:endParaRPr lang="hr-HR" sz="1400" dirty="0"/>
        </a:p>
      </dgm:t>
    </dgm:pt>
    <dgm:pt modelId="{0FB33BC9-812D-4A10-BDEC-B9CB64BC49D4}" type="parTrans" cxnId="{B10456C5-4E70-4DE7-9F63-A1D12990ECA4}">
      <dgm:prSet/>
      <dgm:spPr/>
      <dgm:t>
        <a:bodyPr/>
        <a:lstStyle/>
        <a:p>
          <a:endParaRPr lang="hr-HR" sz="2000"/>
        </a:p>
      </dgm:t>
    </dgm:pt>
    <dgm:pt modelId="{5B893763-6C5A-4029-A70E-824ED36F0C39}" type="sibTrans" cxnId="{B10456C5-4E70-4DE7-9F63-A1D12990ECA4}">
      <dgm:prSet/>
      <dgm:spPr/>
      <dgm:t>
        <a:bodyPr/>
        <a:lstStyle/>
        <a:p>
          <a:endParaRPr lang="hr-HR" sz="2000"/>
        </a:p>
      </dgm:t>
    </dgm:pt>
    <dgm:pt modelId="{FD86EE16-5E59-4ACE-86FB-E94696769619}">
      <dgm:prSet phldrT="[Tekst]" custT="1"/>
      <dgm:spPr/>
      <dgm:t>
        <a:bodyPr/>
        <a:lstStyle/>
        <a:p>
          <a:r>
            <a:rPr lang="hr-HR" sz="1300" dirty="0" smtClean="0"/>
            <a:t>postupak nabave propisan-ovisno o financijskoj veličini nabave robe, usluga ili radova </a:t>
          </a:r>
          <a:endParaRPr lang="hr-HR" sz="1300" dirty="0"/>
        </a:p>
      </dgm:t>
    </dgm:pt>
    <dgm:pt modelId="{15D49F08-D3EF-46ED-BD69-C4454E341744}" type="parTrans" cxnId="{2F1D655B-C846-4E14-B55C-C2391F710896}">
      <dgm:prSet/>
      <dgm:spPr/>
      <dgm:t>
        <a:bodyPr/>
        <a:lstStyle/>
        <a:p>
          <a:endParaRPr lang="hr-HR" sz="2000"/>
        </a:p>
      </dgm:t>
    </dgm:pt>
    <dgm:pt modelId="{2A58BF68-A9E4-40A5-A737-E936D3E2B59D}" type="sibTrans" cxnId="{2F1D655B-C846-4E14-B55C-C2391F710896}">
      <dgm:prSet/>
      <dgm:spPr/>
      <dgm:t>
        <a:bodyPr/>
        <a:lstStyle/>
        <a:p>
          <a:endParaRPr lang="hr-HR" sz="2000"/>
        </a:p>
      </dgm:t>
    </dgm:pt>
    <dgm:pt modelId="{A3A5581F-26D4-41D7-87D3-42D280504C55}">
      <dgm:prSet phldrT="[Tekst]" custT="1"/>
      <dgm:spPr/>
      <dgm:t>
        <a:bodyPr/>
        <a:lstStyle/>
        <a:p>
          <a:r>
            <a:rPr lang="hr-HR" sz="1300" b="1" dirty="0" smtClean="0"/>
            <a:t>2. </a:t>
          </a:r>
          <a:r>
            <a:rPr lang="hr-HR" sz="1300" dirty="0" smtClean="0"/>
            <a:t>ugovaranje nabave ili radova -početak radova </a:t>
          </a:r>
          <a:endParaRPr lang="hr-HR" sz="1300" dirty="0"/>
        </a:p>
      </dgm:t>
    </dgm:pt>
    <dgm:pt modelId="{E99283B6-7B75-43D1-A4B7-825B91CBBC15}" type="parTrans" cxnId="{B4F1FF80-EB88-4A9C-AD66-D0005E48EEB5}">
      <dgm:prSet/>
      <dgm:spPr/>
      <dgm:t>
        <a:bodyPr/>
        <a:lstStyle/>
        <a:p>
          <a:endParaRPr lang="hr-HR" sz="2000"/>
        </a:p>
      </dgm:t>
    </dgm:pt>
    <dgm:pt modelId="{DFE7653D-D7A7-4FBF-9CE7-7C052696889F}" type="sibTrans" cxnId="{B4F1FF80-EB88-4A9C-AD66-D0005E48EEB5}">
      <dgm:prSet/>
      <dgm:spPr/>
      <dgm:t>
        <a:bodyPr/>
        <a:lstStyle/>
        <a:p>
          <a:endParaRPr lang="hr-HR" sz="2000"/>
        </a:p>
      </dgm:t>
    </dgm:pt>
    <dgm:pt modelId="{AA06A40A-3726-454E-A7E2-D6384600EA33}">
      <dgm:prSet phldrT="[Tekst]" custT="1"/>
      <dgm:spPr/>
      <dgm:t>
        <a:bodyPr/>
        <a:lstStyle/>
        <a:p>
          <a:r>
            <a:rPr lang="hr-HR" sz="1400" dirty="0" smtClean="0"/>
            <a:t>ugovoreni troškovnik mora biti jednak  troškovniku koji je prijavljen i odobren kroz Ugovor o dodjeli sredstava</a:t>
          </a:r>
          <a:endParaRPr lang="hr-HR" sz="1400" dirty="0"/>
        </a:p>
      </dgm:t>
    </dgm:pt>
    <dgm:pt modelId="{110D5B74-19B3-4D6D-82BD-204DE432CD69}" type="parTrans" cxnId="{38B87188-9F3D-4693-8A81-73700909D434}">
      <dgm:prSet/>
      <dgm:spPr/>
      <dgm:t>
        <a:bodyPr/>
        <a:lstStyle/>
        <a:p>
          <a:endParaRPr lang="hr-HR" sz="2000"/>
        </a:p>
      </dgm:t>
    </dgm:pt>
    <dgm:pt modelId="{F3367420-0BFF-4EA0-B5B5-BAE2CCE7673E}" type="sibTrans" cxnId="{38B87188-9F3D-4693-8A81-73700909D434}">
      <dgm:prSet/>
      <dgm:spPr/>
      <dgm:t>
        <a:bodyPr/>
        <a:lstStyle/>
        <a:p>
          <a:endParaRPr lang="hr-HR" sz="2000"/>
        </a:p>
      </dgm:t>
    </dgm:pt>
    <dgm:pt modelId="{599033C6-5F19-4E13-9B3A-A54E87A4F33D}">
      <dgm:prSet phldrT="[Tekst]" custT="1"/>
      <dgm:spPr/>
      <dgm:t>
        <a:bodyPr/>
        <a:lstStyle/>
        <a:p>
          <a:r>
            <a:rPr lang="hr-HR" sz="1400" dirty="0" smtClean="0"/>
            <a:t>propisano ugovorom -svakih 3 - 6 mjeseci </a:t>
          </a:r>
          <a:endParaRPr lang="hr-HR" sz="1400" dirty="0"/>
        </a:p>
      </dgm:t>
    </dgm:pt>
    <dgm:pt modelId="{8EE40DF0-0332-4A0C-BE2B-A332B3785AA8}" type="parTrans" cxnId="{DD62E0BC-4A12-4BC3-9625-989DAB8A8867}">
      <dgm:prSet/>
      <dgm:spPr/>
      <dgm:t>
        <a:bodyPr/>
        <a:lstStyle/>
        <a:p>
          <a:endParaRPr lang="hr-HR" sz="2000"/>
        </a:p>
      </dgm:t>
    </dgm:pt>
    <dgm:pt modelId="{EE8D2A7B-2562-42A5-9B76-F5C1D40DE906}" type="sibTrans" cxnId="{DD62E0BC-4A12-4BC3-9625-989DAB8A8867}">
      <dgm:prSet/>
      <dgm:spPr/>
      <dgm:t>
        <a:bodyPr/>
        <a:lstStyle/>
        <a:p>
          <a:endParaRPr lang="hr-HR" sz="2000"/>
        </a:p>
      </dgm:t>
    </dgm:pt>
    <dgm:pt modelId="{AC98F3E2-88A3-44E8-A382-73D2691A5528}">
      <dgm:prSet phldrT="[Tekst]" custT="1"/>
      <dgm:spPr/>
      <dgm:t>
        <a:bodyPr/>
        <a:lstStyle/>
        <a:p>
          <a:r>
            <a:rPr lang="hr-HR" sz="1300" b="1" dirty="0" smtClean="0"/>
            <a:t>3. </a:t>
          </a:r>
          <a:r>
            <a:rPr lang="hr-HR" sz="1300" dirty="0" smtClean="0"/>
            <a:t>periodično izvještavanje o napretku projekta</a:t>
          </a:r>
          <a:endParaRPr lang="hr-HR" sz="1300" dirty="0"/>
        </a:p>
      </dgm:t>
    </dgm:pt>
    <dgm:pt modelId="{94F7D623-8311-44DB-8386-76BDE87F9E5D}" type="parTrans" cxnId="{5ACDACB4-7C27-46F4-8B08-9DBB1BC4E8FD}">
      <dgm:prSet/>
      <dgm:spPr/>
      <dgm:t>
        <a:bodyPr/>
        <a:lstStyle/>
        <a:p>
          <a:endParaRPr lang="hr-HR" sz="2000"/>
        </a:p>
      </dgm:t>
    </dgm:pt>
    <dgm:pt modelId="{9DBA966D-48D5-4E2A-8A5A-C4C204B8646D}" type="sibTrans" cxnId="{5ACDACB4-7C27-46F4-8B08-9DBB1BC4E8FD}">
      <dgm:prSet/>
      <dgm:spPr/>
      <dgm:t>
        <a:bodyPr/>
        <a:lstStyle/>
        <a:p>
          <a:endParaRPr lang="hr-HR" sz="2000"/>
        </a:p>
      </dgm:t>
    </dgm:pt>
    <dgm:pt modelId="{E7673461-F347-4667-896A-7462D347184E}">
      <dgm:prSet phldrT="[Tekst]" custT="1"/>
      <dgm:spPr/>
      <dgm:t>
        <a:bodyPr/>
        <a:lstStyle/>
        <a:p>
          <a:r>
            <a:rPr lang="hr-HR" sz="1300" dirty="0" smtClean="0"/>
            <a:t>nabava sa jednim ponuditeljem ili obavezna  javna objava poziva za dostavu ponuda</a:t>
          </a:r>
          <a:endParaRPr lang="hr-HR" sz="1300" dirty="0"/>
        </a:p>
      </dgm:t>
    </dgm:pt>
    <dgm:pt modelId="{66D1DD16-30D7-4C90-A63E-145F2D0EEDD8}" type="parTrans" cxnId="{39EAD02E-721E-4997-BAF2-87388100CCBF}">
      <dgm:prSet/>
      <dgm:spPr/>
      <dgm:t>
        <a:bodyPr/>
        <a:lstStyle/>
        <a:p>
          <a:endParaRPr lang="hr-HR" sz="2000"/>
        </a:p>
      </dgm:t>
    </dgm:pt>
    <dgm:pt modelId="{5C91072C-18B6-460B-814A-8AC297EACEA9}" type="sibTrans" cxnId="{39EAD02E-721E-4997-BAF2-87388100CCBF}">
      <dgm:prSet/>
      <dgm:spPr/>
      <dgm:t>
        <a:bodyPr/>
        <a:lstStyle/>
        <a:p>
          <a:endParaRPr lang="hr-HR" sz="2000"/>
        </a:p>
      </dgm:t>
    </dgm:pt>
    <dgm:pt modelId="{6C89D9CF-36AA-4B97-816D-70C893658AA0}">
      <dgm:prSet phldrT="[Tekst]" custT="1"/>
      <dgm:spPr/>
      <dgm:t>
        <a:bodyPr/>
        <a:lstStyle/>
        <a:p>
          <a:r>
            <a:rPr lang="hr-HR" sz="1300" b="1" dirty="0" smtClean="0"/>
            <a:t>Važno - postupci se moraju provoditi u potpunosti na  propisani način provedbe -nema odstupanja</a:t>
          </a:r>
          <a:endParaRPr lang="hr-HR" sz="1300" b="1" dirty="0"/>
        </a:p>
      </dgm:t>
    </dgm:pt>
    <dgm:pt modelId="{9CA1BFD0-DAA4-44F8-8165-F8B3154E01C6}" type="parTrans" cxnId="{0DFC1A70-6E34-4271-A995-0F25EB90498B}">
      <dgm:prSet/>
      <dgm:spPr/>
      <dgm:t>
        <a:bodyPr/>
        <a:lstStyle/>
        <a:p>
          <a:endParaRPr lang="hr-HR" sz="2000"/>
        </a:p>
      </dgm:t>
    </dgm:pt>
    <dgm:pt modelId="{B5FA6767-5E7A-42EA-8C41-1167933C75F1}" type="sibTrans" cxnId="{0DFC1A70-6E34-4271-A995-0F25EB90498B}">
      <dgm:prSet/>
      <dgm:spPr/>
      <dgm:t>
        <a:bodyPr/>
        <a:lstStyle/>
        <a:p>
          <a:endParaRPr lang="hr-HR" sz="2000"/>
        </a:p>
      </dgm:t>
    </dgm:pt>
    <dgm:pt modelId="{32DE9B71-1835-4419-8F04-9783583967D4}">
      <dgm:prSet phldrT="[Tekst]" custT="1"/>
      <dgm:spPr/>
      <dgm:t>
        <a:bodyPr/>
        <a:lstStyle/>
        <a:p>
          <a:r>
            <a:rPr lang="hr-HR" sz="1400" dirty="0" smtClean="0"/>
            <a:t>svi ostali ili naknadni troškovi - na teret poduzetnika</a:t>
          </a:r>
          <a:endParaRPr lang="hr-HR" sz="1400" dirty="0"/>
        </a:p>
      </dgm:t>
    </dgm:pt>
    <dgm:pt modelId="{0F7D19AE-55E1-46AC-8B2E-4C60FDE03271}" type="parTrans" cxnId="{A2760811-D82F-4E72-AB72-6B152348EA05}">
      <dgm:prSet/>
      <dgm:spPr/>
      <dgm:t>
        <a:bodyPr/>
        <a:lstStyle/>
        <a:p>
          <a:endParaRPr lang="hr-HR" sz="2000"/>
        </a:p>
      </dgm:t>
    </dgm:pt>
    <dgm:pt modelId="{C9344966-4DDB-4221-8FA5-F0BA32069B19}" type="sibTrans" cxnId="{A2760811-D82F-4E72-AB72-6B152348EA05}">
      <dgm:prSet/>
      <dgm:spPr/>
      <dgm:t>
        <a:bodyPr/>
        <a:lstStyle/>
        <a:p>
          <a:endParaRPr lang="hr-HR" sz="2000"/>
        </a:p>
      </dgm:t>
    </dgm:pt>
    <dgm:pt modelId="{9FFE8C89-9C08-44D5-88CB-29407FF664D6}">
      <dgm:prSet phldrT="[Tekst]" custT="1"/>
      <dgm:spPr/>
      <dgm:t>
        <a:bodyPr/>
        <a:lstStyle/>
        <a:p>
          <a:r>
            <a:rPr lang="hr-HR" sz="1400" dirty="0" smtClean="0"/>
            <a:t>4. završno izvješće</a:t>
          </a:r>
          <a:endParaRPr lang="hr-HR" sz="1400" dirty="0"/>
        </a:p>
      </dgm:t>
    </dgm:pt>
    <dgm:pt modelId="{1BF6CDE2-1A7E-4E7D-9820-820A51DCF5D7}" type="parTrans" cxnId="{0B380390-0BA7-4D1A-B4B3-31F439AF1D54}">
      <dgm:prSet/>
      <dgm:spPr/>
      <dgm:t>
        <a:bodyPr/>
        <a:lstStyle/>
        <a:p>
          <a:endParaRPr lang="hr-HR" sz="2000"/>
        </a:p>
      </dgm:t>
    </dgm:pt>
    <dgm:pt modelId="{6BBEC823-5294-4CC7-88E6-EB33E52374F9}" type="sibTrans" cxnId="{0B380390-0BA7-4D1A-B4B3-31F439AF1D54}">
      <dgm:prSet/>
      <dgm:spPr/>
      <dgm:t>
        <a:bodyPr/>
        <a:lstStyle/>
        <a:p>
          <a:endParaRPr lang="hr-HR" sz="2000"/>
        </a:p>
      </dgm:t>
    </dgm:pt>
    <dgm:pt modelId="{F399CDFF-9E78-47FF-98DC-8013E1449656}">
      <dgm:prSet phldrT="[Tekst]" custT="1"/>
      <dgm:spPr/>
      <dgm:t>
        <a:bodyPr/>
        <a:lstStyle/>
        <a:p>
          <a:r>
            <a:rPr lang="hr-HR" sz="1400" dirty="0" smtClean="0"/>
            <a:t>prethodi kontroli na terenu, kontroli pokazatelja i završnoj isplati sredstava</a:t>
          </a:r>
          <a:endParaRPr lang="hr-HR" sz="1400" dirty="0"/>
        </a:p>
      </dgm:t>
    </dgm:pt>
    <dgm:pt modelId="{3D8ED509-6251-4D2D-809D-07A85DD8840C}" type="parTrans" cxnId="{8608742D-EB8C-4F0E-8260-BCAB7A07CC8B}">
      <dgm:prSet/>
      <dgm:spPr/>
      <dgm:t>
        <a:bodyPr/>
        <a:lstStyle/>
        <a:p>
          <a:endParaRPr lang="hr-HR" sz="2000"/>
        </a:p>
      </dgm:t>
    </dgm:pt>
    <dgm:pt modelId="{B613E129-9A05-4DFC-B44C-91243939B69D}" type="sibTrans" cxnId="{8608742D-EB8C-4F0E-8260-BCAB7A07CC8B}">
      <dgm:prSet/>
      <dgm:spPr/>
      <dgm:t>
        <a:bodyPr/>
        <a:lstStyle/>
        <a:p>
          <a:endParaRPr lang="hr-HR" sz="2000"/>
        </a:p>
      </dgm:t>
    </dgm:pt>
    <dgm:pt modelId="{5EFEDC4F-DD00-4766-A99B-11B4C6A01879}" type="pres">
      <dgm:prSet presAssocID="{1BDBA154-A7FB-4CAB-B999-02CE9143E2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4060242-4CBD-4D1A-82B2-CDACA0BB9618}" type="pres">
      <dgm:prSet presAssocID="{D7FC28BE-8071-4D2B-BCFD-89727DF4CB0E}" presName="composite" presStyleCnt="0"/>
      <dgm:spPr/>
    </dgm:pt>
    <dgm:pt modelId="{A199BF67-1BB3-460D-8826-46B0DDBC73DF}" type="pres">
      <dgm:prSet presAssocID="{D7FC28BE-8071-4D2B-BCFD-89727DF4CB0E}" presName="parTx" presStyleLbl="node1" presStyleIdx="0" presStyleCnt="4" custScaleY="100000" custLinFactNeighborX="-7671" custLinFactNeighborY="-57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42B45B4-92A2-4778-8E83-369D5E4E3B6D}" type="pres">
      <dgm:prSet presAssocID="{D7FC28BE-8071-4D2B-BCFD-89727DF4CB0E}" presName="desTx" presStyleLbl="revTx" presStyleIdx="0" presStyleCnt="4" custScaleX="12396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33848A-6449-4050-ADC2-160BE095025B}" type="pres">
      <dgm:prSet presAssocID="{5B893763-6C5A-4029-A70E-824ED36F0C39}" presName="space" presStyleCnt="0"/>
      <dgm:spPr/>
    </dgm:pt>
    <dgm:pt modelId="{29216A3F-6E30-41F3-9C23-B95E6A85B56D}" type="pres">
      <dgm:prSet presAssocID="{A3A5581F-26D4-41D7-87D3-42D280504C55}" presName="composite" presStyleCnt="0"/>
      <dgm:spPr/>
    </dgm:pt>
    <dgm:pt modelId="{D2A010C7-EDAD-4D8D-AC99-AF39920CD581}" type="pres">
      <dgm:prSet presAssocID="{A3A5581F-26D4-41D7-87D3-42D280504C55}" presName="parTx" presStyleLbl="node1" presStyleIdx="1" presStyleCnt="4" custScaleX="103651" custScaleY="100000" custLinFactNeighborX="-3296" custLinFactNeighborY="-57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FF974D-1F8F-4485-85E3-A05D03AE9155}" type="pres">
      <dgm:prSet presAssocID="{A3A5581F-26D4-41D7-87D3-42D280504C55}" presName="desTx" presStyleLbl="revTx" presStyleIdx="1" presStyleCnt="4" custLinFactNeighborX="6321" custLinFactNeighborY="72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59BBCC-2435-4077-9418-844D75BE7E89}" type="pres">
      <dgm:prSet presAssocID="{DFE7653D-D7A7-4FBF-9CE7-7C052696889F}" presName="space" presStyleCnt="0"/>
      <dgm:spPr/>
    </dgm:pt>
    <dgm:pt modelId="{B2F33DD6-BD71-4DC5-9CD3-1CED1E1D104F}" type="pres">
      <dgm:prSet presAssocID="{AC98F3E2-88A3-44E8-A382-73D2691A5528}" presName="composite" presStyleCnt="0"/>
      <dgm:spPr/>
    </dgm:pt>
    <dgm:pt modelId="{0897A98A-8522-4045-AB1D-2FA0B82B9026}" type="pres">
      <dgm:prSet presAssocID="{AC98F3E2-88A3-44E8-A382-73D2691A5528}" presName="parTx" presStyleLbl="node1" presStyleIdx="2" presStyleCnt="4" custScaleY="100000" custLinFactNeighborX="4505" custLinFactNeighborY="-57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833BAC-9EAE-44CA-A307-B2485D1175A8}" type="pres">
      <dgm:prSet presAssocID="{AC98F3E2-88A3-44E8-A382-73D2691A5528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74C4BB-A123-4421-B801-CC7F7C2EB74D}" type="pres">
      <dgm:prSet presAssocID="{9DBA966D-48D5-4E2A-8A5A-C4C204B8646D}" presName="space" presStyleCnt="0"/>
      <dgm:spPr/>
    </dgm:pt>
    <dgm:pt modelId="{035AC67C-E452-4179-87E0-6AA6925EAEBC}" type="pres">
      <dgm:prSet presAssocID="{9FFE8C89-9C08-44D5-88CB-29407FF664D6}" presName="composite" presStyleCnt="0"/>
      <dgm:spPr/>
    </dgm:pt>
    <dgm:pt modelId="{8457F0C8-CC73-45F8-A109-D3EBF9EEFC0B}" type="pres">
      <dgm:prSet presAssocID="{9FFE8C89-9C08-44D5-88CB-29407FF664D6}" presName="parTx" presStyleLbl="node1" presStyleIdx="3" presStyleCnt="4" custScaleY="100000" custLinFactNeighborX="1452" custLinFactNeighborY="-3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DF2BCD-0903-468D-A023-B6BD446744B3}" type="pres">
      <dgm:prSet presAssocID="{9FFE8C89-9C08-44D5-88CB-29407FF664D6}" presName="desTx" presStyleLbl="revTx" presStyleIdx="3" presStyleCnt="4" custScaleX="130715" custLinFactNeighborX="9441" custLinFactNeighborY="118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10456C5-4E70-4DE7-9F63-A1D12990ECA4}" srcId="{1BDBA154-A7FB-4CAB-B999-02CE9143E2A7}" destId="{D7FC28BE-8071-4D2B-BCFD-89727DF4CB0E}" srcOrd="0" destOrd="0" parTransId="{0FB33BC9-812D-4A10-BDEC-B9CB64BC49D4}" sibTransId="{5B893763-6C5A-4029-A70E-824ED36F0C39}"/>
    <dgm:cxn modelId="{B4F1FF80-EB88-4A9C-AD66-D0005E48EEB5}" srcId="{1BDBA154-A7FB-4CAB-B999-02CE9143E2A7}" destId="{A3A5581F-26D4-41D7-87D3-42D280504C55}" srcOrd="1" destOrd="0" parTransId="{E99283B6-7B75-43D1-A4B7-825B91CBBC15}" sibTransId="{DFE7653D-D7A7-4FBF-9CE7-7C052696889F}"/>
    <dgm:cxn modelId="{9E600F8D-DE0B-4DBE-99E1-2843FF6F0488}" type="presOf" srcId="{9FFE8C89-9C08-44D5-88CB-29407FF664D6}" destId="{8457F0C8-CC73-45F8-A109-D3EBF9EEFC0B}" srcOrd="0" destOrd="0" presId="urn:microsoft.com/office/officeart/2005/8/layout/chevron1"/>
    <dgm:cxn modelId="{2E7BB51F-EE25-4553-B1D8-B7438D0A2FF4}" type="presOf" srcId="{32DE9B71-1835-4419-8F04-9783583967D4}" destId="{1EFF974D-1F8F-4485-85E3-A05D03AE9155}" srcOrd="0" destOrd="1" presId="urn:microsoft.com/office/officeart/2005/8/layout/chevron1"/>
    <dgm:cxn modelId="{CE061784-63DC-4AFF-B5CA-56FCA8E03323}" type="presOf" srcId="{6C89D9CF-36AA-4B97-816D-70C893658AA0}" destId="{642B45B4-92A2-4778-8E83-369D5E4E3B6D}" srcOrd="0" destOrd="2" presId="urn:microsoft.com/office/officeart/2005/8/layout/chevron1"/>
    <dgm:cxn modelId="{A32EFD03-224A-4999-88B3-8A95FAA3CC2D}" type="presOf" srcId="{E7673461-F347-4667-896A-7462D347184E}" destId="{642B45B4-92A2-4778-8E83-369D5E4E3B6D}" srcOrd="0" destOrd="1" presId="urn:microsoft.com/office/officeart/2005/8/layout/chevron1"/>
    <dgm:cxn modelId="{04DB5C81-D375-44E0-9DEF-08275CB494C9}" type="presOf" srcId="{F399CDFF-9E78-47FF-98DC-8013E1449656}" destId="{23DF2BCD-0903-468D-A023-B6BD446744B3}" srcOrd="0" destOrd="0" presId="urn:microsoft.com/office/officeart/2005/8/layout/chevron1"/>
    <dgm:cxn modelId="{2F1D655B-C846-4E14-B55C-C2391F710896}" srcId="{D7FC28BE-8071-4D2B-BCFD-89727DF4CB0E}" destId="{FD86EE16-5E59-4ACE-86FB-E94696769619}" srcOrd="0" destOrd="0" parTransId="{15D49F08-D3EF-46ED-BD69-C4454E341744}" sibTransId="{2A58BF68-A9E4-40A5-A737-E936D3E2B59D}"/>
    <dgm:cxn modelId="{0B380390-0BA7-4D1A-B4B3-31F439AF1D54}" srcId="{1BDBA154-A7FB-4CAB-B999-02CE9143E2A7}" destId="{9FFE8C89-9C08-44D5-88CB-29407FF664D6}" srcOrd="3" destOrd="0" parTransId="{1BF6CDE2-1A7E-4E7D-9820-820A51DCF5D7}" sibTransId="{6BBEC823-5294-4CC7-88E6-EB33E52374F9}"/>
    <dgm:cxn modelId="{21AE8DFF-9BA1-4BB0-B805-F05F5F68C36A}" type="presOf" srcId="{FD86EE16-5E59-4ACE-86FB-E94696769619}" destId="{642B45B4-92A2-4778-8E83-369D5E4E3B6D}" srcOrd="0" destOrd="0" presId="urn:microsoft.com/office/officeart/2005/8/layout/chevron1"/>
    <dgm:cxn modelId="{0DFC1A70-6E34-4271-A995-0F25EB90498B}" srcId="{D7FC28BE-8071-4D2B-BCFD-89727DF4CB0E}" destId="{6C89D9CF-36AA-4B97-816D-70C893658AA0}" srcOrd="2" destOrd="0" parTransId="{9CA1BFD0-DAA4-44F8-8165-F8B3154E01C6}" sibTransId="{B5FA6767-5E7A-42EA-8C41-1167933C75F1}"/>
    <dgm:cxn modelId="{3CBA6832-41B2-4C01-9FB4-E58431F6AEA8}" type="presOf" srcId="{A3A5581F-26D4-41D7-87D3-42D280504C55}" destId="{D2A010C7-EDAD-4D8D-AC99-AF39920CD581}" srcOrd="0" destOrd="0" presId="urn:microsoft.com/office/officeart/2005/8/layout/chevron1"/>
    <dgm:cxn modelId="{8608742D-EB8C-4F0E-8260-BCAB7A07CC8B}" srcId="{9FFE8C89-9C08-44D5-88CB-29407FF664D6}" destId="{F399CDFF-9E78-47FF-98DC-8013E1449656}" srcOrd="0" destOrd="0" parTransId="{3D8ED509-6251-4D2D-809D-07A85DD8840C}" sibTransId="{B613E129-9A05-4DFC-B44C-91243939B69D}"/>
    <dgm:cxn modelId="{71975817-D84C-4E62-ADCF-BF2F92FB59BC}" type="presOf" srcId="{599033C6-5F19-4E13-9B3A-A54E87A4F33D}" destId="{2D833BAC-9EAE-44CA-A307-B2485D1175A8}" srcOrd="0" destOrd="0" presId="urn:microsoft.com/office/officeart/2005/8/layout/chevron1"/>
    <dgm:cxn modelId="{26002A15-5FAC-4A1D-A0F5-A71601B15471}" type="presOf" srcId="{D7FC28BE-8071-4D2B-BCFD-89727DF4CB0E}" destId="{A199BF67-1BB3-460D-8826-46B0DDBC73DF}" srcOrd="0" destOrd="0" presId="urn:microsoft.com/office/officeart/2005/8/layout/chevron1"/>
    <dgm:cxn modelId="{5ACDACB4-7C27-46F4-8B08-9DBB1BC4E8FD}" srcId="{1BDBA154-A7FB-4CAB-B999-02CE9143E2A7}" destId="{AC98F3E2-88A3-44E8-A382-73D2691A5528}" srcOrd="2" destOrd="0" parTransId="{94F7D623-8311-44DB-8386-76BDE87F9E5D}" sibTransId="{9DBA966D-48D5-4E2A-8A5A-C4C204B8646D}"/>
    <dgm:cxn modelId="{67D0AD3C-026B-40BE-BF83-14F22945FCF1}" type="presOf" srcId="{AC98F3E2-88A3-44E8-A382-73D2691A5528}" destId="{0897A98A-8522-4045-AB1D-2FA0B82B9026}" srcOrd="0" destOrd="0" presId="urn:microsoft.com/office/officeart/2005/8/layout/chevron1"/>
    <dgm:cxn modelId="{39EAD02E-721E-4997-BAF2-87388100CCBF}" srcId="{D7FC28BE-8071-4D2B-BCFD-89727DF4CB0E}" destId="{E7673461-F347-4667-896A-7462D347184E}" srcOrd="1" destOrd="0" parTransId="{66D1DD16-30D7-4C90-A63E-145F2D0EEDD8}" sibTransId="{5C91072C-18B6-460B-814A-8AC297EACEA9}"/>
    <dgm:cxn modelId="{38B87188-9F3D-4693-8A81-73700909D434}" srcId="{A3A5581F-26D4-41D7-87D3-42D280504C55}" destId="{AA06A40A-3726-454E-A7E2-D6384600EA33}" srcOrd="0" destOrd="0" parTransId="{110D5B74-19B3-4D6D-82BD-204DE432CD69}" sibTransId="{F3367420-0BFF-4EA0-B5B5-BAE2CCE7673E}"/>
    <dgm:cxn modelId="{FF14F61F-E604-4309-8CB2-8CD44ED7C7D0}" type="presOf" srcId="{1BDBA154-A7FB-4CAB-B999-02CE9143E2A7}" destId="{5EFEDC4F-DD00-4766-A99B-11B4C6A01879}" srcOrd="0" destOrd="0" presId="urn:microsoft.com/office/officeart/2005/8/layout/chevron1"/>
    <dgm:cxn modelId="{A2760811-D82F-4E72-AB72-6B152348EA05}" srcId="{A3A5581F-26D4-41D7-87D3-42D280504C55}" destId="{32DE9B71-1835-4419-8F04-9783583967D4}" srcOrd="1" destOrd="0" parTransId="{0F7D19AE-55E1-46AC-8B2E-4C60FDE03271}" sibTransId="{C9344966-4DDB-4221-8FA5-F0BA32069B19}"/>
    <dgm:cxn modelId="{62E769EE-5B77-41BF-BE5F-8EE175CF6B9B}" type="presOf" srcId="{AA06A40A-3726-454E-A7E2-D6384600EA33}" destId="{1EFF974D-1F8F-4485-85E3-A05D03AE9155}" srcOrd="0" destOrd="0" presId="urn:microsoft.com/office/officeart/2005/8/layout/chevron1"/>
    <dgm:cxn modelId="{DD62E0BC-4A12-4BC3-9625-989DAB8A8867}" srcId="{AC98F3E2-88A3-44E8-A382-73D2691A5528}" destId="{599033C6-5F19-4E13-9B3A-A54E87A4F33D}" srcOrd="0" destOrd="0" parTransId="{8EE40DF0-0332-4A0C-BE2B-A332B3785AA8}" sibTransId="{EE8D2A7B-2562-42A5-9B76-F5C1D40DE906}"/>
    <dgm:cxn modelId="{C57840D6-E3C9-47BC-B87E-C3875B175F16}" type="presParOf" srcId="{5EFEDC4F-DD00-4766-A99B-11B4C6A01879}" destId="{24060242-4CBD-4D1A-82B2-CDACA0BB9618}" srcOrd="0" destOrd="0" presId="urn:microsoft.com/office/officeart/2005/8/layout/chevron1"/>
    <dgm:cxn modelId="{69E1F415-D0A3-4324-B92C-EFBFECE112CD}" type="presParOf" srcId="{24060242-4CBD-4D1A-82B2-CDACA0BB9618}" destId="{A199BF67-1BB3-460D-8826-46B0DDBC73DF}" srcOrd="0" destOrd="0" presId="urn:microsoft.com/office/officeart/2005/8/layout/chevron1"/>
    <dgm:cxn modelId="{CD44CBD0-6768-413F-B6D3-24B43ECB1926}" type="presParOf" srcId="{24060242-4CBD-4D1A-82B2-CDACA0BB9618}" destId="{642B45B4-92A2-4778-8E83-369D5E4E3B6D}" srcOrd="1" destOrd="0" presId="urn:microsoft.com/office/officeart/2005/8/layout/chevron1"/>
    <dgm:cxn modelId="{18965021-90B3-482B-9E97-8E5796584FF7}" type="presParOf" srcId="{5EFEDC4F-DD00-4766-A99B-11B4C6A01879}" destId="{0133848A-6449-4050-ADC2-160BE095025B}" srcOrd="1" destOrd="0" presId="urn:microsoft.com/office/officeart/2005/8/layout/chevron1"/>
    <dgm:cxn modelId="{D1EE4C7C-97B1-4569-B797-D2E64F70D4E9}" type="presParOf" srcId="{5EFEDC4F-DD00-4766-A99B-11B4C6A01879}" destId="{29216A3F-6E30-41F3-9C23-B95E6A85B56D}" srcOrd="2" destOrd="0" presId="urn:microsoft.com/office/officeart/2005/8/layout/chevron1"/>
    <dgm:cxn modelId="{34E9119F-8A34-4FCA-B723-EAC175403C9B}" type="presParOf" srcId="{29216A3F-6E30-41F3-9C23-B95E6A85B56D}" destId="{D2A010C7-EDAD-4D8D-AC99-AF39920CD581}" srcOrd="0" destOrd="0" presId="urn:microsoft.com/office/officeart/2005/8/layout/chevron1"/>
    <dgm:cxn modelId="{30D8A87F-6216-4119-9D83-AFF5134BA80E}" type="presParOf" srcId="{29216A3F-6E30-41F3-9C23-B95E6A85B56D}" destId="{1EFF974D-1F8F-4485-85E3-A05D03AE9155}" srcOrd="1" destOrd="0" presId="urn:microsoft.com/office/officeart/2005/8/layout/chevron1"/>
    <dgm:cxn modelId="{3D9B720F-02F2-423D-8897-9DF24614D5A9}" type="presParOf" srcId="{5EFEDC4F-DD00-4766-A99B-11B4C6A01879}" destId="{0359BBCC-2435-4077-9418-844D75BE7E89}" srcOrd="3" destOrd="0" presId="urn:microsoft.com/office/officeart/2005/8/layout/chevron1"/>
    <dgm:cxn modelId="{7FF13111-8201-4628-B177-B0F8E1BE6618}" type="presParOf" srcId="{5EFEDC4F-DD00-4766-A99B-11B4C6A01879}" destId="{B2F33DD6-BD71-4DC5-9CD3-1CED1E1D104F}" srcOrd="4" destOrd="0" presId="urn:microsoft.com/office/officeart/2005/8/layout/chevron1"/>
    <dgm:cxn modelId="{4E0C6AC7-CFFD-4DD8-81B0-DD18A79F90B3}" type="presParOf" srcId="{B2F33DD6-BD71-4DC5-9CD3-1CED1E1D104F}" destId="{0897A98A-8522-4045-AB1D-2FA0B82B9026}" srcOrd="0" destOrd="0" presId="urn:microsoft.com/office/officeart/2005/8/layout/chevron1"/>
    <dgm:cxn modelId="{64B92A13-26F0-4036-A24F-626769CD36C0}" type="presParOf" srcId="{B2F33DD6-BD71-4DC5-9CD3-1CED1E1D104F}" destId="{2D833BAC-9EAE-44CA-A307-B2485D1175A8}" srcOrd="1" destOrd="0" presId="urn:microsoft.com/office/officeart/2005/8/layout/chevron1"/>
    <dgm:cxn modelId="{8CCD11B3-D5AB-4345-B604-7836C7A6B576}" type="presParOf" srcId="{5EFEDC4F-DD00-4766-A99B-11B4C6A01879}" destId="{2F74C4BB-A123-4421-B801-CC7F7C2EB74D}" srcOrd="5" destOrd="0" presId="urn:microsoft.com/office/officeart/2005/8/layout/chevron1"/>
    <dgm:cxn modelId="{DD1B0283-8F1A-4BAD-A5DC-90E676CBE2AB}" type="presParOf" srcId="{5EFEDC4F-DD00-4766-A99B-11B4C6A01879}" destId="{035AC67C-E452-4179-87E0-6AA6925EAEBC}" srcOrd="6" destOrd="0" presId="urn:microsoft.com/office/officeart/2005/8/layout/chevron1"/>
    <dgm:cxn modelId="{36EBFDD7-8CDD-4B4D-89FA-3645097C39A9}" type="presParOf" srcId="{035AC67C-E452-4179-87E0-6AA6925EAEBC}" destId="{8457F0C8-CC73-45F8-A109-D3EBF9EEFC0B}" srcOrd="0" destOrd="0" presId="urn:microsoft.com/office/officeart/2005/8/layout/chevron1"/>
    <dgm:cxn modelId="{155BAD06-0751-47B3-A71B-940B3ACCF0A5}" type="presParOf" srcId="{035AC67C-E452-4179-87E0-6AA6925EAEBC}" destId="{23DF2BCD-0903-468D-A023-B6BD446744B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F842F8-93C2-4BB1-A273-D6AB312ED1FB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0F9509CD-1544-4237-BBF9-A2D263697A49}">
      <dgm:prSet phldrT="[Tekst]" custT="1"/>
      <dgm:spPr/>
      <dgm:t>
        <a:bodyPr/>
        <a:lstStyle/>
        <a:p>
          <a:r>
            <a:rPr lang="hr-HR" sz="1400" b="1" dirty="0" smtClean="0"/>
            <a:t>predvidjeti novčane i financijske tokove za vrijeme i nakon provedbe projekta </a:t>
          </a:r>
          <a:endParaRPr lang="hr-HR" sz="1400" b="1" dirty="0"/>
        </a:p>
      </dgm:t>
    </dgm:pt>
    <dgm:pt modelId="{C0C64CE9-3846-4845-84BE-25820DBE1466}" type="parTrans" cxnId="{1FB02A3D-6DE1-4FFD-A84B-8522C52FFD0C}">
      <dgm:prSet/>
      <dgm:spPr/>
      <dgm:t>
        <a:bodyPr/>
        <a:lstStyle/>
        <a:p>
          <a:endParaRPr lang="hr-HR"/>
        </a:p>
      </dgm:t>
    </dgm:pt>
    <dgm:pt modelId="{C2D0D505-1983-462C-8B71-FCFC72132BAC}" type="sibTrans" cxnId="{1FB02A3D-6DE1-4FFD-A84B-8522C52FFD0C}">
      <dgm:prSet/>
      <dgm:spPr/>
      <dgm:t>
        <a:bodyPr/>
        <a:lstStyle/>
        <a:p>
          <a:endParaRPr lang="hr-HR"/>
        </a:p>
      </dgm:t>
    </dgm:pt>
    <dgm:pt modelId="{95E1A379-9357-43BC-BF9D-8170F845BF2C}">
      <dgm:prSet phldrT="[Tekst]" custT="1"/>
      <dgm:spPr/>
      <dgm:t>
        <a:bodyPr/>
        <a:lstStyle/>
        <a:p>
          <a:r>
            <a:rPr lang="hr-HR" sz="1500" b="1" dirty="0" smtClean="0"/>
            <a:t>osigurati vlastito učešće - </a:t>
          </a:r>
          <a:br>
            <a:rPr lang="hr-HR" sz="1500" b="1" dirty="0" smtClean="0"/>
          </a:br>
          <a:r>
            <a:rPr lang="hr-HR" sz="1500" b="1" dirty="0" smtClean="0"/>
            <a:t>za dio prihvatljivih troškova, neprihvatljive troškove i za razdoblje </a:t>
          </a:r>
          <a:r>
            <a:rPr lang="hr-HR" sz="1500" b="1" dirty="0" err="1" smtClean="0"/>
            <a:t>predfinanciranja</a:t>
          </a:r>
          <a:r>
            <a:rPr lang="hr-HR" sz="1500" b="1" dirty="0" smtClean="0"/>
            <a:t> projekta </a:t>
          </a:r>
          <a:endParaRPr lang="hr-HR" sz="1500" b="1" dirty="0"/>
        </a:p>
      </dgm:t>
    </dgm:pt>
    <dgm:pt modelId="{D614AC3D-B143-4401-866A-ADAC438D6566}" type="parTrans" cxnId="{B82582C1-00E2-4E8B-9270-9DE06D7748A9}">
      <dgm:prSet/>
      <dgm:spPr/>
      <dgm:t>
        <a:bodyPr/>
        <a:lstStyle/>
        <a:p>
          <a:endParaRPr lang="hr-HR"/>
        </a:p>
      </dgm:t>
    </dgm:pt>
    <dgm:pt modelId="{4406A2ED-56ED-49E4-9BF8-B82E2BB5E8FB}" type="sibTrans" cxnId="{B82582C1-00E2-4E8B-9270-9DE06D7748A9}">
      <dgm:prSet/>
      <dgm:spPr/>
      <dgm:t>
        <a:bodyPr/>
        <a:lstStyle/>
        <a:p>
          <a:endParaRPr lang="hr-HR"/>
        </a:p>
      </dgm:t>
    </dgm:pt>
    <dgm:pt modelId="{24E65427-1DDB-4C89-A458-4D37F0D0CDCA}">
      <dgm:prSet phldrT="[Tekst]" custT="1"/>
      <dgm:spPr/>
      <dgm:t>
        <a:bodyPr/>
        <a:lstStyle/>
        <a:p>
          <a:r>
            <a:rPr lang="hr-HR" sz="1500" dirty="0" smtClean="0"/>
            <a:t>plan plaćanja usklađen sa planom isplata bespovratnih sredstava za vrijeme projekta </a:t>
          </a:r>
          <a:endParaRPr lang="hr-HR" sz="1500" dirty="0"/>
        </a:p>
      </dgm:t>
    </dgm:pt>
    <dgm:pt modelId="{81CE02C9-26C9-4A72-8F01-AA8C74DA256F}" type="parTrans" cxnId="{82715DF5-2CD5-4135-9C8E-A783070B3FCA}">
      <dgm:prSet/>
      <dgm:spPr/>
      <dgm:t>
        <a:bodyPr/>
        <a:lstStyle/>
        <a:p>
          <a:endParaRPr lang="hr-HR"/>
        </a:p>
      </dgm:t>
    </dgm:pt>
    <dgm:pt modelId="{2261DFEA-0667-41CD-ACDD-7F2F9B917A83}" type="sibTrans" cxnId="{82715DF5-2CD5-4135-9C8E-A783070B3FCA}">
      <dgm:prSet/>
      <dgm:spPr/>
      <dgm:t>
        <a:bodyPr/>
        <a:lstStyle/>
        <a:p>
          <a:endParaRPr lang="hr-HR"/>
        </a:p>
      </dgm:t>
    </dgm:pt>
    <dgm:pt modelId="{E1B2912A-1363-4C73-BAA0-76B0D6BDBA93}">
      <dgm:prSet phldrT="[Tekst]" custT="1"/>
      <dgm:spPr/>
      <dgm:t>
        <a:bodyPr/>
        <a:lstStyle/>
        <a:p>
          <a:r>
            <a:rPr lang="hr-HR" sz="1400" dirty="0" smtClean="0"/>
            <a:t>avans do 40% - na početku projekta </a:t>
          </a:r>
          <a:endParaRPr lang="hr-HR" sz="1400" dirty="0"/>
        </a:p>
      </dgm:t>
    </dgm:pt>
    <dgm:pt modelId="{4FE1C044-30D8-4FE4-9E0B-4AC0188C9C32}" type="parTrans" cxnId="{D0F2B07F-0D56-4781-9F0C-088C3A4C70F6}">
      <dgm:prSet/>
      <dgm:spPr/>
      <dgm:t>
        <a:bodyPr/>
        <a:lstStyle/>
        <a:p>
          <a:endParaRPr lang="hr-HR"/>
        </a:p>
      </dgm:t>
    </dgm:pt>
    <dgm:pt modelId="{56909737-53E0-42F9-B53A-7CCD2FFC640B}" type="sibTrans" cxnId="{D0F2B07F-0D56-4781-9F0C-088C3A4C70F6}">
      <dgm:prSet/>
      <dgm:spPr/>
      <dgm:t>
        <a:bodyPr/>
        <a:lstStyle/>
        <a:p>
          <a:endParaRPr lang="hr-HR"/>
        </a:p>
      </dgm:t>
    </dgm:pt>
    <dgm:pt modelId="{8375B1FC-AF1C-4370-81E9-1589C33A2161}">
      <dgm:prSet custT="1"/>
      <dgm:spPr/>
      <dgm:t>
        <a:bodyPr/>
        <a:lstStyle/>
        <a:p>
          <a:r>
            <a:rPr lang="hr-HR" sz="1400" dirty="0" smtClean="0"/>
            <a:t>metoda nadoknade sredstava - ZNS </a:t>
          </a:r>
          <a:endParaRPr lang="hr-HR" sz="1400" dirty="0"/>
        </a:p>
      </dgm:t>
    </dgm:pt>
    <dgm:pt modelId="{B7B392C9-B6F6-480C-863B-034BD1738F18}" type="parTrans" cxnId="{D705B135-7E72-4489-8AEA-1E9E2D191940}">
      <dgm:prSet/>
      <dgm:spPr/>
      <dgm:t>
        <a:bodyPr/>
        <a:lstStyle/>
        <a:p>
          <a:endParaRPr lang="hr-HR"/>
        </a:p>
      </dgm:t>
    </dgm:pt>
    <dgm:pt modelId="{9EB0E50B-C795-451D-9A5E-86264E4C8139}" type="sibTrans" cxnId="{D705B135-7E72-4489-8AEA-1E9E2D191940}">
      <dgm:prSet/>
      <dgm:spPr/>
      <dgm:t>
        <a:bodyPr/>
        <a:lstStyle/>
        <a:p>
          <a:endParaRPr lang="hr-HR"/>
        </a:p>
      </dgm:t>
    </dgm:pt>
    <dgm:pt modelId="{0B31BE05-B737-4123-BCB0-0C2DA8A87786}" type="pres">
      <dgm:prSet presAssocID="{66F842F8-93C2-4BB1-A273-D6AB312ED1FB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78D53E80-34E7-4623-9583-A6EA1003D49D}" type="pres">
      <dgm:prSet presAssocID="{0F9509CD-1544-4237-BBF9-A2D263697A49}" presName="chaos" presStyleCnt="0"/>
      <dgm:spPr/>
    </dgm:pt>
    <dgm:pt modelId="{91CDB2C6-84A2-470B-BBE9-608F74E55305}" type="pres">
      <dgm:prSet presAssocID="{0F9509CD-1544-4237-BBF9-A2D263697A49}" presName="parTx1" presStyleLbl="revTx" presStyleIdx="0" presStyleCnt="3" custScaleY="131239" custLinFactNeighborX="-1701" custLinFactNeighborY="18066"/>
      <dgm:spPr/>
      <dgm:t>
        <a:bodyPr/>
        <a:lstStyle/>
        <a:p>
          <a:endParaRPr lang="hr-HR"/>
        </a:p>
      </dgm:t>
    </dgm:pt>
    <dgm:pt modelId="{051537DC-CDC2-499C-8762-9C7813FA7A8A}" type="pres">
      <dgm:prSet presAssocID="{0F9509CD-1544-4237-BBF9-A2D263697A49}" presName="c1" presStyleLbl="node1" presStyleIdx="0" presStyleCnt="19"/>
      <dgm:spPr/>
    </dgm:pt>
    <dgm:pt modelId="{9FF7C8B8-05AE-44AB-BB54-810A02B29069}" type="pres">
      <dgm:prSet presAssocID="{0F9509CD-1544-4237-BBF9-A2D263697A49}" presName="c2" presStyleLbl="node1" presStyleIdx="1" presStyleCnt="19"/>
      <dgm:spPr/>
    </dgm:pt>
    <dgm:pt modelId="{9C44520B-F3D5-480E-B225-651D3750B513}" type="pres">
      <dgm:prSet presAssocID="{0F9509CD-1544-4237-BBF9-A2D263697A49}" presName="c3" presStyleLbl="node1" presStyleIdx="2" presStyleCnt="19"/>
      <dgm:spPr/>
    </dgm:pt>
    <dgm:pt modelId="{32ABA90D-01D4-49E8-A26D-CA99F1BB8EC6}" type="pres">
      <dgm:prSet presAssocID="{0F9509CD-1544-4237-BBF9-A2D263697A49}" presName="c4" presStyleLbl="node1" presStyleIdx="3" presStyleCnt="19"/>
      <dgm:spPr/>
    </dgm:pt>
    <dgm:pt modelId="{8254ACFE-16C2-4A80-AD99-6F803521B957}" type="pres">
      <dgm:prSet presAssocID="{0F9509CD-1544-4237-BBF9-A2D263697A49}" presName="c5" presStyleLbl="node1" presStyleIdx="4" presStyleCnt="19"/>
      <dgm:spPr/>
    </dgm:pt>
    <dgm:pt modelId="{5EA60253-8150-43FC-B4F6-5D4923FFD940}" type="pres">
      <dgm:prSet presAssocID="{0F9509CD-1544-4237-BBF9-A2D263697A49}" presName="c6" presStyleLbl="node1" presStyleIdx="5" presStyleCnt="19"/>
      <dgm:spPr/>
    </dgm:pt>
    <dgm:pt modelId="{4ED1ECF9-D200-40F0-A2EA-D46861820D3E}" type="pres">
      <dgm:prSet presAssocID="{0F9509CD-1544-4237-BBF9-A2D263697A49}" presName="c7" presStyleLbl="node1" presStyleIdx="6" presStyleCnt="19"/>
      <dgm:spPr/>
    </dgm:pt>
    <dgm:pt modelId="{E97FA503-62B7-4E4B-B3EB-832783F0620A}" type="pres">
      <dgm:prSet presAssocID="{0F9509CD-1544-4237-BBF9-A2D263697A49}" presName="c8" presStyleLbl="node1" presStyleIdx="7" presStyleCnt="19"/>
      <dgm:spPr/>
    </dgm:pt>
    <dgm:pt modelId="{E2E1A769-7FA8-4D94-B809-CDDA1A10D256}" type="pres">
      <dgm:prSet presAssocID="{0F9509CD-1544-4237-BBF9-A2D263697A49}" presName="c9" presStyleLbl="node1" presStyleIdx="8" presStyleCnt="19"/>
      <dgm:spPr/>
    </dgm:pt>
    <dgm:pt modelId="{3D6F6667-4BD7-48BB-A1A9-69F0B4A5284D}" type="pres">
      <dgm:prSet presAssocID="{0F9509CD-1544-4237-BBF9-A2D263697A49}" presName="c10" presStyleLbl="node1" presStyleIdx="9" presStyleCnt="19"/>
      <dgm:spPr/>
    </dgm:pt>
    <dgm:pt modelId="{19CC0A01-62C7-4AE6-8B82-0E60F773AE92}" type="pres">
      <dgm:prSet presAssocID="{0F9509CD-1544-4237-BBF9-A2D263697A49}" presName="c11" presStyleLbl="node1" presStyleIdx="10" presStyleCnt="19"/>
      <dgm:spPr/>
    </dgm:pt>
    <dgm:pt modelId="{D45468C4-A33D-4293-B27A-10DD54954791}" type="pres">
      <dgm:prSet presAssocID="{0F9509CD-1544-4237-BBF9-A2D263697A49}" presName="c12" presStyleLbl="node1" presStyleIdx="11" presStyleCnt="19"/>
      <dgm:spPr/>
    </dgm:pt>
    <dgm:pt modelId="{193D18CC-E2BE-4956-B56D-2A7018CE2FDA}" type="pres">
      <dgm:prSet presAssocID="{0F9509CD-1544-4237-BBF9-A2D263697A49}" presName="c13" presStyleLbl="node1" presStyleIdx="12" presStyleCnt="19"/>
      <dgm:spPr/>
    </dgm:pt>
    <dgm:pt modelId="{FA4EF9CB-117F-486F-A765-388A8A9FBDF7}" type="pres">
      <dgm:prSet presAssocID="{0F9509CD-1544-4237-BBF9-A2D263697A49}" presName="c14" presStyleLbl="node1" presStyleIdx="13" presStyleCnt="19"/>
      <dgm:spPr/>
    </dgm:pt>
    <dgm:pt modelId="{19A70F8B-46B7-4861-B49F-59E09D6ED411}" type="pres">
      <dgm:prSet presAssocID="{0F9509CD-1544-4237-BBF9-A2D263697A49}" presName="c15" presStyleLbl="node1" presStyleIdx="14" presStyleCnt="19"/>
      <dgm:spPr/>
    </dgm:pt>
    <dgm:pt modelId="{A994DE19-5F65-47CD-AA0B-E5E7698AC106}" type="pres">
      <dgm:prSet presAssocID="{0F9509CD-1544-4237-BBF9-A2D263697A49}" presName="c16" presStyleLbl="node1" presStyleIdx="15" presStyleCnt="19"/>
      <dgm:spPr/>
    </dgm:pt>
    <dgm:pt modelId="{B825291B-BF95-4D44-8DF6-7B527DFF221B}" type="pres">
      <dgm:prSet presAssocID="{0F9509CD-1544-4237-BBF9-A2D263697A49}" presName="c17" presStyleLbl="node1" presStyleIdx="16" presStyleCnt="19"/>
      <dgm:spPr/>
    </dgm:pt>
    <dgm:pt modelId="{8A1ED430-48B1-48AA-8382-10DF22033159}" type="pres">
      <dgm:prSet presAssocID="{0F9509CD-1544-4237-BBF9-A2D263697A49}" presName="c18" presStyleLbl="node1" presStyleIdx="17" presStyleCnt="19"/>
      <dgm:spPr/>
    </dgm:pt>
    <dgm:pt modelId="{F32D8936-FD1F-4A40-8334-0D53456108C0}" type="pres">
      <dgm:prSet presAssocID="{C2D0D505-1983-462C-8B71-FCFC72132BAC}" presName="chevronComposite1" presStyleCnt="0"/>
      <dgm:spPr/>
    </dgm:pt>
    <dgm:pt modelId="{0105BD17-66AB-458C-A5B4-9847F3BE72EC}" type="pres">
      <dgm:prSet presAssocID="{C2D0D505-1983-462C-8B71-FCFC72132BAC}" presName="chevron1" presStyleLbl="sibTrans2D1" presStyleIdx="0" presStyleCnt="2"/>
      <dgm:spPr/>
    </dgm:pt>
    <dgm:pt modelId="{B635542F-023D-4A4F-93F8-44E561EAA56E}" type="pres">
      <dgm:prSet presAssocID="{C2D0D505-1983-462C-8B71-FCFC72132BAC}" presName="spChevron1" presStyleCnt="0"/>
      <dgm:spPr/>
    </dgm:pt>
    <dgm:pt modelId="{295BA58A-CC54-4400-A108-99AA089C5B54}" type="pres">
      <dgm:prSet presAssocID="{95E1A379-9357-43BC-BF9D-8170F845BF2C}" presName="middle" presStyleCnt="0"/>
      <dgm:spPr/>
    </dgm:pt>
    <dgm:pt modelId="{89B8B07E-639F-4AA4-BA39-63ED8CB85FE5}" type="pres">
      <dgm:prSet presAssocID="{95E1A379-9357-43BC-BF9D-8170F845BF2C}" presName="parTxMid" presStyleLbl="revTx" presStyleIdx="1" presStyleCnt="3" custScaleX="107106"/>
      <dgm:spPr/>
      <dgm:t>
        <a:bodyPr/>
        <a:lstStyle/>
        <a:p>
          <a:endParaRPr lang="hr-HR"/>
        </a:p>
      </dgm:t>
    </dgm:pt>
    <dgm:pt modelId="{C3B6B7E2-9CB0-4B2F-9B52-640B4E986E8A}" type="pres">
      <dgm:prSet presAssocID="{95E1A379-9357-43BC-BF9D-8170F845BF2C}" presName="spMid" presStyleCnt="0"/>
      <dgm:spPr/>
    </dgm:pt>
    <dgm:pt modelId="{77929D83-BF20-4CF3-AD0C-990AC3DD4FDF}" type="pres">
      <dgm:prSet presAssocID="{4406A2ED-56ED-49E4-9BF8-B82E2BB5E8FB}" presName="chevronComposite1" presStyleCnt="0"/>
      <dgm:spPr/>
    </dgm:pt>
    <dgm:pt modelId="{F2C56F1F-DFE8-439F-A4D6-F9F42637D112}" type="pres">
      <dgm:prSet presAssocID="{4406A2ED-56ED-49E4-9BF8-B82E2BB5E8FB}" presName="chevron1" presStyleLbl="sibTrans2D1" presStyleIdx="1" presStyleCnt="2"/>
      <dgm:spPr/>
    </dgm:pt>
    <dgm:pt modelId="{F8B775D3-FD50-4531-8C29-67D99B71991A}" type="pres">
      <dgm:prSet presAssocID="{4406A2ED-56ED-49E4-9BF8-B82E2BB5E8FB}" presName="spChevron1" presStyleCnt="0"/>
      <dgm:spPr/>
    </dgm:pt>
    <dgm:pt modelId="{F512F84B-3304-49E4-AB46-9CDF8B32C979}" type="pres">
      <dgm:prSet presAssocID="{24E65427-1DDB-4C89-A458-4D37F0D0CDCA}" presName="last" presStyleCnt="0"/>
      <dgm:spPr/>
    </dgm:pt>
    <dgm:pt modelId="{07B34D32-422D-42DC-B4AC-23B28462E8B3}" type="pres">
      <dgm:prSet presAssocID="{24E65427-1DDB-4C89-A458-4D37F0D0CDCA}" presName="circleTx" presStyleLbl="node1" presStyleIdx="18" presStyleCnt="19" custScaleX="137510"/>
      <dgm:spPr/>
      <dgm:t>
        <a:bodyPr/>
        <a:lstStyle/>
        <a:p>
          <a:endParaRPr lang="hr-HR"/>
        </a:p>
      </dgm:t>
    </dgm:pt>
    <dgm:pt modelId="{363E4FD1-A7C5-4A27-8A0A-67E3CEC9B3AD}" type="pres">
      <dgm:prSet presAssocID="{24E65427-1DDB-4C89-A458-4D37F0D0CDCA}" presName="desTxN" presStyleLbl="revTx" presStyleIdx="2" presStyleCnt="3" custScaleX="139898" custLinFactNeighborX="13264" custLinFactNeighborY="-765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DD4873E-2073-4F67-B0B5-F5579F9389B3}" type="pres">
      <dgm:prSet presAssocID="{24E65427-1DDB-4C89-A458-4D37F0D0CDCA}" presName="spN" presStyleCnt="0"/>
      <dgm:spPr/>
    </dgm:pt>
  </dgm:ptLst>
  <dgm:cxnLst>
    <dgm:cxn modelId="{1FB02A3D-6DE1-4FFD-A84B-8522C52FFD0C}" srcId="{66F842F8-93C2-4BB1-A273-D6AB312ED1FB}" destId="{0F9509CD-1544-4237-BBF9-A2D263697A49}" srcOrd="0" destOrd="0" parTransId="{C0C64CE9-3846-4845-84BE-25820DBE1466}" sibTransId="{C2D0D505-1983-462C-8B71-FCFC72132BAC}"/>
    <dgm:cxn modelId="{65C6C776-7228-4C0C-BE53-02ABA58A69D9}" type="presOf" srcId="{0F9509CD-1544-4237-BBF9-A2D263697A49}" destId="{91CDB2C6-84A2-470B-BBE9-608F74E55305}" srcOrd="0" destOrd="0" presId="urn:microsoft.com/office/officeart/2009/3/layout/RandomtoResultProcess"/>
    <dgm:cxn modelId="{9CC505AE-D66E-4700-A7CF-D3CC39AE248B}" type="presOf" srcId="{24E65427-1DDB-4C89-A458-4D37F0D0CDCA}" destId="{07B34D32-422D-42DC-B4AC-23B28462E8B3}" srcOrd="0" destOrd="0" presId="urn:microsoft.com/office/officeart/2009/3/layout/RandomtoResultProcess"/>
    <dgm:cxn modelId="{CE420C84-A185-4CA1-BD37-04F968EDA56A}" type="presOf" srcId="{8375B1FC-AF1C-4370-81E9-1589C33A2161}" destId="{363E4FD1-A7C5-4A27-8A0A-67E3CEC9B3AD}" srcOrd="0" destOrd="1" presId="urn:microsoft.com/office/officeart/2009/3/layout/RandomtoResultProcess"/>
    <dgm:cxn modelId="{E768653F-DECD-40C1-8C13-E1DC75268B82}" type="presOf" srcId="{66F842F8-93C2-4BB1-A273-D6AB312ED1FB}" destId="{0B31BE05-B737-4123-BCB0-0C2DA8A87786}" srcOrd="0" destOrd="0" presId="urn:microsoft.com/office/officeart/2009/3/layout/RandomtoResultProcess"/>
    <dgm:cxn modelId="{D705B135-7E72-4489-8AEA-1E9E2D191940}" srcId="{24E65427-1DDB-4C89-A458-4D37F0D0CDCA}" destId="{8375B1FC-AF1C-4370-81E9-1589C33A2161}" srcOrd="1" destOrd="0" parTransId="{B7B392C9-B6F6-480C-863B-034BD1738F18}" sibTransId="{9EB0E50B-C795-451D-9A5E-86264E4C8139}"/>
    <dgm:cxn modelId="{D0F2B07F-0D56-4781-9F0C-088C3A4C70F6}" srcId="{24E65427-1DDB-4C89-A458-4D37F0D0CDCA}" destId="{E1B2912A-1363-4C73-BAA0-76B0D6BDBA93}" srcOrd="0" destOrd="0" parTransId="{4FE1C044-30D8-4FE4-9E0B-4AC0188C9C32}" sibTransId="{56909737-53E0-42F9-B53A-7CCD2FFC640B}"/>
    <dgm:cxn modelId="{B82582C1-00E2-4E8B-9270-9DE06D7748A9}" srcId="{66F842F8-93C2-4BB1-A273-D6AB312ED1FB}" destId="{95E1A379-9357-43BC-BF9D-8170F845BF2C}" srcOrd="1" destOrd="0" parTransId="{D614AC3D-B143-4401-866A-ADAC438D6566}" sibTransId="{4406A2ED-56ED-49E4-9BF8-B82E2BB5E8FB}"/>
    <dgm:cxn modelId="{82715DF5-2CD5-4135-9C8E-A783070B3FCA}" srcId="{66F842F8-93C2-4BB1-A273-D6AB312ED1FB}" destId="{24E65427-1DDB-4C89-A458-4D37F0D0CDCA}" srcOrd="2" destOrd="0" parTransId="{81CE02C9-26C9-4A72-8F01-AA8C74DA256F}" sibTransId="{2261DFEA-0667-41CD-ACDD-7F2F9B917A83}"/>
    <dgm:cxn modelId="{54F5AE20-2DB6-4C54-9F22-5666E4C78404}" type="presOf" srcId="{E1B2912A-1363-4C73-BAA0-76B0D6BDBA93}" destId="{363E4FD1-A7C5-4A27-8A0A-67E3CEC9B3AD}" srcOrd="0" destOrd="0" presId="urn:microsoft.com/office/officeart/2009/3/layout/RandomtoResultProcess"/>
    <dgm:cxn modelId="{164E75E2-4DEE-4C8C-AF8C-25173360FEED}" type="presOf" srcId="{95E1A379-9357-43BC-BF9D-8170F845BF2C}" destId="{89B8B07E-639F-4AA4-BA39-63ED8CB85FE5}" srcOrd="0" destOrd="0" presId="urn:microsoft.com/office/officeart/2009/3/layout/RandomtoResultProcess"/>
    <dgm:cxn modelId="{12A600E1-7A21-4E52-A428-A3E3EED89624}" type="presParOf" srcId="{0B31BE05-B737-4123-BCB0-0C2DA8A87786}" destId="{78D53E80-34E7-4623-9583-A6EA1003D49D}" srcOrd="0" destOrd="0" presId="urn:microsoft.com/office/officeart/2009/3/layout/RandomtoResultProcess"/>
    <dgm:cxn modelId="{5A63F36E-4FA2-42AD-823E-D2727DE35D78}" type="presParOf" srcId="{78D53E80-34E7-4623-9583-A6EA1003D49D}" destId="{91CDB2C6-84A2-470B-BBE9-608F74E55305}" srcOrd="0" destOrd="0" presId="urn:microsoft.com/office/officeart/2009/3/layout/RandomtoResultProcess"/>
    <dgm:cxn modelId="{B5128539-21E8-48A4-9FB0-D7DAFD461371}" type="presParOf" srcId="{78D53E80-34E7-4623-9583-A6EA1003D49D}" destId="{051537DC-CDC2-499C-8762-9C7813FA7A8A}" srcOrd="1" destOrd="0" presId="urn:microsoft.com/office/officeart/2009/3/layout/RandomtoResultProcess"/>
    <dgm:cxn modelId="{8756E806-FE26-47BF-B861-EBE1694332B6}" type="presParOf" srcId="{78D53E80-34E7-4623-9583-A6EA1003D49D}" destId="{9FF7C8B8-05AE-44AB-BB54-810A02B29069}" srcOrd="2" destOrd="0" presId="urn:microsoft.com/office/officeart/2009/3/layout/RandomtoResultProcess"/>
    <dgm:cxn modelId="{67EF3A4A-2226-46AF-9099-E530EB6FB850}" type="presParOf" srcId="{78D53E80-34E7-4623-9583-A6EA1003D49D}" destId="{9C44520B-F3D5-480E-B225-651D3750B513}" srcOrd="3" destOrd="0" presId="urn:microsoft.com/office/officeart/2009/3/layout/RandomtoResultProcess"/>
    <dgm:cxn modelId="{43CA5A5B-A53D-46BC-AA35-F6C74EF6384C}" type="presParOf" srcId="{78D53E80-34E7-4623-9583-A6EA1003D49D}" destId="{32ABA90D-01D4-49E8-A26D-CA99F1BB8EC6}" srcOrd="4" destOrd="0" presId="urn:microsoft.com/office/officeart/2009/3/layout/RandomtoResultProcess"/>
    <dgm:cxn modelId="{6B1C4782-BEEB-4AE1-A980-A82072458ADA}" type="presParOf" srcId="{78D53E80-34E7-4623-9583-A6EA1003D49D}" destId="{8254ACFE-16C2-4A80-AD99-6F803521B957}" srcOrd="5" destOrd="0" presId="urn:microsoft.com/office/officeart/2009/3/layout/RandomtoResultProcess"/>
    <dgm:cxn modelId="{777B2E45-2ECC-4BCA-8D91-2EB11702CB36}" type="presParOf" srcId="{78D53E80-34E7-4623-9583-A6EA1003D49D}" destId="{5EA60253-8150-43FC-B4F6-5D4923FFD940}" srcOrd="6" destOrd="0" presId="urn:microsoft.com/office/officeart/2009/3/layout/RandomtoResultProcess"/>
    <dgm:cxn modelId="{DD402E9C-EA09-4B76-B1A0-78DAF8F8B103}" type="presParOf" srcId="{78D53E80-34E7-4623-9583-A6EA1003D49D}" destId="{4ED1ECF9-D200-40F0-A2EA-D46861820D3E}" srcOrd="7" destOrd="0" presId="urn:microsoft.com/office/officeart/2009/3/layout/RandomtoResultProcess"/>
    <dgm:cxn modelId="{939C133C-69AB-41C6-B1A9-0F6FF531BD0D}" type="presParOf" srcId="{78D53E80-34E7-4623-9583-A6EA1003D49D}" destId="{E97FA503-62B7-4E4B-B3EB-832783F0620A}" srcOrd="8" destOrd="0" presId="urn:microsoft.com/office/officeart/2009/3/layout/RandomtoResultProcess"/>
    <dgm:cxn modelId="{EE76735A-31DF-4E32-882C-AE9EFD943A77}" type="presParOf" srcId="{78D53E80-34E7-4623-9583-A6EA1003D49D}" destId="{E2E1A769-7FA8-4D94-B809-CDDA1A10D256}" srcOrd="9" destOrd="0" presId="urn:microsoft.com/office/officeart/2009/3/layout/RandomtoResultProcess"/>
    <dgm:cxn modelId="{D7353B4D-4229-45E5-BF52-C3EBE8A0CDAC}" type="presParOf" srcId="{78D53E80-34E7-4623-9583-A6EA1003D49D}" destId="{3D6F6667-4BD7-48BB-A1A9-69F0B4A5284D}" srcOrd="10" destOrd="0" presId="urn:microsoft.com/office/officeart/2009/3/layout/RandomtoResultProcess"/>
    <dgm:cxn modelId="{47FE1DB9-484F-44E5-AF73-21BFA7B4A189}" type="presParOf" srcId="{78D53E80-34E7-4623-9583-A6EA1003D49D}" destId="{19CC0A01-62C7-4AE6-8B82-0E60F773AE92}" srcOrd="11" destOrd="0" presId="urn:microsoft.com/office/officeart/2009/3/layout/RandomtoResultProcess"/>
    <dgm:cxn modelId="{9AC7679A-CBDD-46DE-987A-EB2CC342A86B}" type="presParOf" srcId="{78D53E80-34E7-4623-9583-A6EA1003D49D}" destId="{D45468C4-A33D-4293-B27A-10DD54954791}" srcOrd="12" destOrd="0" presId="urn:microsoft.com/office/officeart/2009/3/layout/RandomtoResultProcess"/>
    <dgm:cxn modelId="{FF73A6B0-F5A2-44BB-91A9-F1A53B560F80}" type="presParOf" srcId="{78D53E80-34E7-4623-9583-A6EA1003D49D}" destId="{193D18CC-E2BE-4956-B56D-2A7018CE2FDA}" srcOrd="13" destOrd="0" presId="urn:microsoft.com/office/officeart/2009/3/layout/RandomtoResultProcess"/>
    <dgm:cxn modelId="{ECE08308-3980-40C1-9321-5F493B1B8B93}" type="presParOf" srcId="{78D53E80-34E7-4623-9583-A6EA1003D49D}" destId="{FA4EF9CB-117F-486F-A765-388A8A9FBDF7}" srcOrd="14" destOrd="0" presId="urn:microsoft.com/office/officeart/2009/3/layout/RandomtoResultProcess"/>
    <dgm:cxn modelId="{15778665-2668-4262-B8F6-8724D84D4ED2}" type="presParOf" srcId="{78D53E80-34E7-4623-9583-A6EA1003D49D}" destId="{19A70F8B-46B7-4861-B49F-59E09D6ED411}" srcOrd="15" destOrd="0" presId="urn:microsoft.com/office/officeart/2009/3/layout/RandomtoResultProcess"/>
    <dgm:cxn modelId="{4D96A8C3-6AE1-4A95-9EA0-85D530E7B852}" type="presParOf" srcId="{78D53E80-34E7-4623-9583-A6EA1003D49D}" destId="{A994DE19-5F65-47CD-AA0B-E5E7698AC106}" srcOrd="16" destOrd="0" presId="urn:microsoft.com/office/officeart/2009/3/layout/RandomtoResultProcess"/>
    <dgm:cxn modelId="{CB48BCDF-CD86-43F2-AC92-C1652498BCE4}" type="presParOf" srcId="{78D53E80-34E7-4623-9583-A6EA1003D49D}" destId="{B825291B-BF95-4D44-8DF6-7B527DFF221B}" srcOrd="17" destOrd="0" presId="urn:microsoft.com/office/officeart/2009/3/layout/RandomtoResultProcess"/>
    <dgm:cxn modelId="{676013D5-9AEF-4908-8A27-4CF9291F8D63}" type="presParOf" srcId="{78D53E80-34E7-4623-9583-A6EA1003D49D}" destId="{8A1ED430-48B1-48AA-8382-10DF22033159}" srcOrd="18" destOrd="0" presId="urn:microsoft.com/office/officeart/2009/3/layout/RandomtoResultProcess"/>
    <dgm:cxn modelId="{7501E5D1-C65F-4DA9-95E9-F3C066E203F5}" type="presParOf" srcId="{0B31BE05-B737-4123-BCB0-0C2DA8A87786}" destId="{F32D8936-FD1F-4A40-8334-0D53456108C0}" srcOrd="1" destOrd="0" presId="urn:microsoft.com/office/officeart/2009/3/layout/RandomtoResultProcess"/>
    <dgm:cxn modelId="{4AED037A-0C43-4951-80B9-6D67D107354B}" type="presParOf" srcId="{F32D8936-FD1F-4A40-8334-0D53456108C0}" destId="{0105BD17-66AB-458C-A5B4-9847F3BE72EC}" srcOrd="0" destOrd="0" presId="urn:microsoft.com/office/officeart/2009/3/layout/RandomtoResultProcess"/>
    <dgm:cxn modelId="{56AEE706-6421-40BE-884C-B24DCAFAAD81}" type="presParOf" srcId="{F32D8936-FD1F-4A40-8334-0D53456108C0}" destId="{B635542F-023D-4A4F-93F8-44E561EAA56E}" srcOrd="1" destOrd="0" presId="urn:microsoft.com/office/officeart/2009/3/layout/RandomtoResultProcess"/>
    <dgm:cxn modelId="{074E6896-CD29-405E-BC4A-0DDB56F55980}" type="presParOf" srcId="{0B31BE05-B737-4123-BCB0-0C2DA8A87786}" destId="{295BA58A-CC54-4400-A108-99AA089C5B54}" srcOrd="2" destOrd="0" presId="urn:microsoft.com/office/officeart/2009/3/layout/RandomtoResultProcess"/>
    <dgm:cxn modelId="{C201BDAF-3FF6-4E4C-991E-3ACE72D71FAD}" type="presParOf" srcId="{295BA58A-CC54-4400-A108-99AA089C5B54}" destId="{89B8B07E-639F-4AA4-BA39-63ED8CB85FE5}" srcOrd="0" destOrd="0" presId="urn:microsoft.com/office/officeart/2009/3/layout/RandomtoResultProcess"/>
    <dgm:cxn modelId="{22B2C821-1F0C-4762-8B35-1A184EFBCEA8}" type="presParOf" srcId="{295BA58A-CC54-4400-A108-99AA089C5B54}" destId="{C3B6B7E2-9CB0-4B2F-9B52-640B4E986E8A}" srcOrd="1" destOrd="0" presId="urn:microsoft.com/office/officeart/2009/3/layout/RandomtoResultProcess"/>
    <dgm:cxn modelId="{9464588E-1515-45FD-9412-7A49AABA2CE6}" type="presParOf" srcId="{0B31BE05-B737-4123-BCB0-0C2DA8A87786}" destId="{77929D83-BF20-4CF3-AD0C-990AC3DD4FDF}" srcOrd="3" destOrd="0" presId="urn:microsoft.com/office/officeart/2009/3/layout/RandomtoResultProcess"/>
    <dgm:cxn modelId="{6BC18C69-C6A3-42E0-9B29-FAC58871E220}" type="presParOf" srcId="{77929D83-BF20-4CF3-AD0C-990AC3DD4FDF}" destId="{F2C56F1F-DFE8-439F-A4D6-F9F42637D112}" srcOrd="0" destOrd="0" presId="urn:microsoft.com/office/officeart/2009/3/layout/RandomtoResultProcess"/>
    <dgm:cxn modelId="{07185E94-010C-4C20-BADC-CEA430303A8A}" type="presParOf" srcId="{77929D83-BF20-4CF3-AD0C-990AC3DD4FDF}" destId="{F8B775D3-FD50-4531-8C29-67D99B71991A}" srcOrd="1" destOrd="0" presId="urn:microsoft.com/office/officeart/2009/3/layout/RandomtoResultProcess"/>
    <dgm:cxn modelId="{4756581A-7988-45C8-B10F-A0CB28EC1122}" type="presParOf" srcId="{0B31BE05-B737-4123-BCB0-0C2DA8A87786}" destId="{F512F84B-3304-49E4-AB46-9CDF8B32C979}" srcOrd="4" destOrd="0" presId="urn:microsoft.com/office/officeart/2009/3/layout/RandomtoResultProcess"/>
    <dgm:cxn modelId="{D520FFA2-E9C5-4CED-8FC1-A8430052AE30}" type="presParOf" srcId="{F512F84B-3304-49E4-AB46-9CDF8B32C979}" destId="{07B34D32-422D-42DC-B4AC-23B28462E8B3}" srcOrd="0" destOrd="0" presId="urn:microsoft.com/office/officeart/2009/3/layout/RandomtoResultProcess"/>
    <dgm:cxn modelId="{D0D780EE-D466-4996-8D0E-19C7E9F5CB30}" type="presParOf" srcId="{F512F84B-3304-49E4-AB46-9CDF8B32C979}" destId="{363E4FD1-A7C5-4A27-8A0A-67E3CEC9B3AD}" srcOrd="1" destOrd="0" presId="urn:microsoft.com/office/officeart/2009/3/layout/RandomtoResultProcess"/>
    <dgm:cxn modelId="{B2787E76-3F6D-4F98-A61B-4F673B5362BD}" type="presParOf" srcId="{F512F84B-3304-49E4-AB46-9CDF8B32C979}" destId="{6DD4873E-2073-4F67-B0B5-F5579F9389B3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F998A-FA68-43C7-AA36-98F05F69699F}">
      <dsp:nvSpPr>
        <dsp:cNvPr id="0" name=""/>
        <dsp:cNvSpPr/>
      </dsp:nvSpPr>
      <dsp:spPr>
        <a:xfrm>
          <a:off x="0" y="1307"/>
          <a:ext cx="863522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235354-78D5-4D8A-AA31-35585A32F23D}">
      <dsp:nvSpPr>
        <dsp:cNvPr id="0" name=""/>
        <dsp:cNvSpPr/>
      </dsp:nvSpPr>
      <dsp:spPr>
        <a:xfrm>
          <a:off x="0" y="1307"/>
          <a:ext cx="8635225" cy="4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POMOĆ KOD OSNIVANJA POSLOVNOG SUBJEKTA </a:t>
          </a:r>
          <a:r>
            <a:rPr lang="hr-HR" sz="1300" kern="1200" dirty="0" smtClean="0"/>
            <a:t>(savjetovanje, poslovni plan, upoznavanje s </a:t>
          </a:r>
          <a:r>
            <a:rPr lang="hr-HR" sz="1300" kern="1200" dirty="0" err="1" smtClean="0"/>
            <a:t>benefitima</a:t>
          </a:r>
          <a:r>
            <a:rPr lang="hr-HR" sz="1300" kern="1200" dirty="0" smtClean="0"/>
            <a:t> i povlasticama za investitore, razvoj i vođenje projekata)</a:t>
          </a:r>
          <a:endParaRPr lang="hr-HR" sz="1300" kern="1200" dirty="0"/>
        </a:p>
      </dsp:txBody>
      <dsp:txXfrm>
        <a:off x="0" y="1307"/>
        <a:ext cx="8635225" cy="445898"/>
      </dsp:txXfrm>
    </dsp:sp>
    <dsp:sp modelId="{230181E3-128E-4A80-91D5-872BC03093E6}">
      <dsp:nvSpPr>
        <dsp:cNvPr id="0" name=""/>
        <dsp:cNvSpPr/>
      </dsp:nvSpPr>
      <dsp:spPr>
        <a:xfrm>
          <a:off x="0" y="447205"/>
          <a:ext cx="863522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A69DE3-9932-49D3-A702-0D75BF4D87B3}">
      <dsp:nvSpPr>
        <dsp:cNvPr id="0" name=""/>
        <dsp:cNvSpPr/>
      </dsp:nvSpPr>
      <dsp:spPr>
        <a:xfrm>
          <a:off x="0" y="447205"/>
          <a:ext cx="8635225" cy="4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KOD RAZVOJA I ŠIRENJA DJELATNOSTI </a:t>
          </a:r>
          <a:r>
            <a:rPr lang="hr-HR" sz="1300" kern="1200" dirty="0" smtClean="0"/>
            <a:t>(</a:t>
          </a:r>
          <a:r>
            <a:rPr lang="hr-HR" sz="1300" kern="1200" dirty="0" err="1" smtClean="0"/>
            <a:t>benchmarking</a:t>
          </a:r>
          <a:r>
            <a:rPr lang="hr-HR" sz="1300" kern="1200" dirty="0" smtClean="0"/>
            <a:t>, izrada promidžbenih materijala, podizanje konkurentske sposobnosti lokalnih poduzetnika u domaćem i međunarodnom okruženju)</a:t>
          </a:r>
          <a:endParaRPr lang="hr-HR" sz="1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sp:txBody>
      <dsp:txXfrm>
        <a:off x="0" y="447205"/>
        <a:ext cx="8635225" cy="445898"/>
      </dsp:txXfrm>
    </dsp:sp>
    <dsp:sp modelId="{AD75CB3B-9DAE-434A-B580-2D226DD2C96E}">
      <dsp:nvSpPr>
        <dsp:cNvPr id="0" name=""/>
        <dsp:cNvSpPr/>
      </dsp:nvSpPr>
      <dsp:spPr>
        <a:xfrm>
          <a:off x="0" y="893103"/>
          <a:ext cx="863522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B5A5A9-D38E-4AD2-9BBE-1B1BA0A3F2BF}">
      <dsp:nvSpPr>
        <dsp:cNvPr id="0" name=""/>
        <dsp:cNvSpPr/>
      </dsp:nvSpPr>
      <dsp:spPr>
        <a:xfrm>
          <a:off x="0" y="893103"/>
          <a:ext cx="8635225" cy="4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POSLOVNO POVEZIVANJE – NETWORKING </a:t>
          </a:r>
          <a:r>
            <a:rPr lang="hr-HR" sz="1300" kern="1200" dirty="0" smtClean="0"/>
            <a:t>(organizacija sajmova, stručnih skupova, tematskih okruglih stolova, radnih sastanaka s gradonačelnikom, razmjena dobre prakse i informacija među poduzetnicima)</a:t>
          </a:r>
          <a:endParaRPr lang="hr-HR" sz="1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sp:txBody>
      <dsp:txXfrm>
        <a:off x="0" y="893103"/>
        <a:ext cx="8635225" cy="445898"/>
      </dsp:txXfrm>
    </dsp:sp>
    <dsp:sp modelId="{290BF032-3C1D-4C89-9405-D72DCFE95A0C}">
      <dsp:nvSpPr>
        <dsp:cNvPr id="0" name=""/>
        <dsp:cNvSpPr/>
      </dsp:nvSpPr>
      <dsp:spPr>
        <a:xfrm>
          <a:off x="0" y="1339002"/>
          <a:ext cx="863522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DFA2E0-0E70-4C31-BDF3-6F0D2E415CC6}">
      <dsp:nvSpPr>
        <dsp:cNvPr id="0" name=""/>
        <dsp:cNvSpPr/>
      </dsp:nvSpPr>
      <dsp:spPr>
        <a:xfrm>
          <a:off x="0" y="1339002"/>
          <a:ext cx="8635225" cy="4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EDUKACIJA I SAVJETOVANJE </a:t>
          </a:r>
          <a:r>
            <a:rPr lang="hr-HR" sz="1300" kern="1200" dirty="0" smtClean="0"/>
            <a:t>(organiziranje i provođenje programa edukacija i savjetovanja, organiziranje mreže stručnjaka – edukatora i savjetnika)</a:t>
          </a:r>
          <a:endParaRPr lang="hr-HR" sz="1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sp:txBody>
      <dsp:txXfrm>
        <a:off x="0" y="1339002"/>
        <a:ext cx="8635225" cy="445898"/>
      </dsp:txXfrm>
    </dsp:sp>
    <dsp:sp modelId="{6F08B66F-E9B0-4A41-A94B-731E5B4CB1D6}">
      <dsp:nvSpPr>
        <dsp:cNvPr id="0" name=""/>
        <dsp:cNvSpPr/>
      </dsp:nvSpPr>
      <dsp:spPr>
        <a:xfrm>
          <a:off x="0" y="1784900"/>
          <a:ext cx="863522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F71B76-2075-409A-A528-2D135F92D02B}">
      <dsp:nvSpPr>
        <dsp:cNvPr id="0" name=""/>
        <dsp:cNvSpPr/>
      </dsp:nvSpPr>
      <dsp:spPr>
        <a:xfrm>
          <a:off x="0" y="1784900"/>
          <a:ext cx="8635225" cy="4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IZRADA PROJEKTNIH PRIJEDLOGA I SAVJETOVANJE ZA EU PROJEKTE </a:t>
          </a:r>
          <a:r>
            <a:rPr lang="hr-HR" sz="1300" kern="1200" dirty="0" smtClean="0"/>
            <a:t>(EU i nacionalni natječaji)</a:t>
          </a:r>
          <a:endParaRPr lang="hr-HR" sz="1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sp:txBody>
      <dsp:txXfrm>
        <a:off x="0" y="1784900"/>
        <a:ext cx="8635225" cy="445898"/>
      </dsp:txXfrm>
    </dsp:sp>
    <dsp:sp modelId="{9DBC4269-41CE-4A51-AC35-86A0676E8B3B}">
      <dsp:nvSpPr>
        <dsp:cNvPr id="0" name=""/>
        <dsp:cNvSpPr/>
      </dsp:nvSpPr>
      <dsp:spPr>
        <a:xfrm>
          <a:off x="0" y="2079357"/>
          <a:ext cx="863522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9D0882-E4BE-4958-9352-84C2F990996C}">
      <dsp:nvSpPr>
        <dsp:cNvPr id="0" name=""/>
        <dsp:cNvSpPr/>
      </dsp:nvSpPr>
      <dsp:spPr>
        <a:xfrm>
          <a:off x="0" y="2066105"/>
          <a:ext cx="8635225" cy="44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STRATEŠKO PLANIRANJE I IZRADA STRATEŠKIH DOKUMENATA </a:t>
          </a:r>
          <a:r>
            <a:rPr lang="hr-HR" sz="1300" kern="1200" dirty="0" smtClean="0"/>
            <a:t>(investicijske studije, strateški dokumenti, CBA analize)</a:t>
          </a:r>
          <a:endParaRPr lang="hr-HR" sz="1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  <a:effectLst/>
          </a:endParaRPr>
        </a:p>
      </dsp:txBody>
      <dsp:txXfrm>
        <a:off x="0" y="2066105"/>
        <a:ext cx="8635225" cy="4458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1B1C5-29D0-459A-9A00-106B8E1A6C2D}">
      <dsp:nvSpPr>
        <dsp:cNvPr id="0" name=""/>
        <dsp:cNvSpPr/>
      </dsp:nvSpPr>
      <dsp:spPr>
        <a:xfrm>
          <a:off x="4199649" y="1876955"/>
          <a:ext cx="3596051" cy="123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488"/>
              </a:lnTo>
              <a:lnTo>
                <a:pt x="3596051" y="1117488"/>
              </a:lnTo>
              <a:lnTo>
                <a:pt x="3596051" y="123167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D8B5C-749C-455D-9913-AE3D43150208}">
      <dsp:nvSpPr>
        <dsp:cNvPr id="0" name=""/>
        <dsp:cNvSpPr/>
      </dsp:nvSpPr>
      <dsp:spPr>
        <a:xfrm>
          <a:off x="4199649" y="1876955"/>
          <a:ext cx="1995460" cy="123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488"/>
              </a:lnTo>
              <a:lnTo>
                <a:pt x="1995460" y="1117488"/>
              </a:lnTo>
              <a:lnTo>
                <a:pt x="1995460" y="123167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49977-5BD3-4ED6-BF72-E182BBE7029D}">
      <dsp:nvSpPr>
        <dsp:cNvPr id="0" name=""/>
        <dsp:cNvSpPr/>
      </dsp:nvSpPr>
      <dsp:spPr>
        <a:xfrm>
          <a:off x="4199649" y="1876955"/>
          <a:ext cx="123089" cy="123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488"/>
              </a:lnTo>
              <a:lnTo>
                <a:pt x="123089" y="1117488"/>
              </a:lnTo>
              <a:lnTo>
                <a:pt x="123089" y="123167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E1EF2-EE65-40BA-B2C9-532435C4792C}">
      <dsp:nvSpPr>
        <dsp:cNvPr id="0" name=""/>
        <dsp:cNvSpPr/>
      </dsp:nvSpPr>
      <dsp:spPr>
        <a:xfrm>
          <a:off x="2542749" y="1876955"/>
          <a:ext cx="1656899" cy="1231672"/>
        </a:xfrm>
        <a:custGeom>
          <a:avLst/>
          <a:gdLst/>
          <a:ahLst/>
          <a:cxnLst/>
          <a:rect l="0" t="0" r="0" b="0"/>
          <a:pathLst>
            <a:path>
              <a:moveTo>
                <a:pt x="1656899" y="0"/>
              </a:moveTo>
              <a:lnTo>
                <a:pt x="1656899" y="1117488"/>
              </a:lnTo>
              <a:lnTo>
                <a:pt x="0" y="1117488"/>
              </a:lnTo>
              <a:lnTo>
                <a:pt x="0" y="123167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B9092-DAAD-43D3-98D6-59625797359C}">
      <dsp:nvSpPr>
        <dsp:cNvPr id="0" name=""/>
        <dsp:cNvSpPr/>
      </dsp:nvSpPr>
      <dsp:spPr>
        <a:xfrm>
          <a:off x="856484" y="1876955"/>
          <a:ext cx="3343165" cy="1231672"/>
        </a:xfrm>
        <a:custGeom>
          <a:avLst/>
          <a:gdLst/>
          <a:ahLst/>
          <a:cxnLst/>
          <a:rect l="0" t="0" r="0" b="0"/>
          <a:pathLst>
            <a:path>
              <a:moveTo>
                <a:pt x="3343165" y="0"/>
              </a:moveTo>
              <a:lnTo>
                <a:pt x="3343165" y="1117488"/>
              </a:lnTo>
              <a:lnTo>
                <a:pt x="0" y="1117488"/>
              </a:lnTo>
              <a:lnTo>
                <a:pt x="0" y="123167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7DBE9-3D41-4A33-BF6B-77E8EBC83D60}">
      <dsp:nvSpPr>
        <dsp:cNvPr id="0" name=""/>
        <dsp:cNvSpPr/>
      </dsp:nvSpPr>
      <dsp:spPr>
        <a:xfrm>
          <a:off x="2362256" y="1094277"/>
          <a:ext cx="3674786" cy="7826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6F6FDF-CF8D-4FA5-AD70-F5EA721CE59E}">
      <dsp:nvSpPr>
        <dsp:cNvPr id="0" name=""/>
        <dsp:cNvSpPr/>
      </dsp:nvSpPr>
      <dsp:spPr>
        <a:xfrm>
          <a:off x="2499207" y="1224381"/>
          <a:ext cx="3674786" cy="78267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b="1" kern="1200" dirty="0" smtClean="0"/>
            <a:t>VODITELJ PROJEKTA I PROJEKTNI TIM  </a:t>
          </a:r>
          <a:br>
            <a:rPr lang="hr-HR" sz="1700" b="1" kern="1200" dirty="0" smtClean="0"/>
          </a:br>
          <a:r>
            <a:rPr lang="hr-HR" sz="1700" b="1" i="1" kern="1200" dirty="0" smtClean="0"/>
            <a:t>KLJUČNI FAKTOR USPJEŠNE PROVEDBE</a:t>
          </a:r>
          <a:endParaRPr lang="hr-HR" sz="1700" b="1" i="1" kern="1200" dirty="0"/>
        </a:p>
      </dsp:txBody>
      <dsp:txXfrm>
        <a:off x="2522131" y="1247305"/>
        <a:ext cx="3628938" cy="736829"/>
      </dsp:txXfrm>
    </dsp:sp>
    <dsp:sp modelId="{A2A78E67-0ECD-4AB9-A75B-72A56161D3E8}">
      <dsp:nvSpPr>
        <dsp:cNvPr id="0" name=""/>
        <dsp:cNvSpPr/>
      </dsp:nvSpPr>
      <dsp:spPr>
        <a:xfrm>
          <a:off x="115042" y="3108627"/>
          <a:ext cx="1482883" cy="1124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36A192-F59A-4DEE-B533-9259DAD96949}">
      <dsp:nvSpPr>
        <dsp:cNvPr id="0" name=""/>
        <dsp:cNvSpPr/>
      </dsp:nvSpPr>
      <dsp:spPr>
        <a:xfrm>
          <a:off x="251993" y="3238730"/>
          <a:ext cx="1482883" cy="112431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koordinira i nadzire provedbu aktivnosti i sudionike na projektu </a:t>
          </a:r>
          <a:endParaRPr lang="hr-HR" sz="1300" b="1" kern="1200" dirty="0"/>
        </a:p>
      </dsp:txBody>
      <dsp:txXfrm>
        <a:off x="284923" y="3271660"/>
        <a:ext cx="1417023" cy="1058455"/>
      </dsp:txXfrm>
    </dsp:sp>
    <dsp:sp modelId="{F0ABDC6B-7E41-40E6-857F-F9640FA954CA}">
      <dsp:nvSpPr>
        <dsp:cNvPr id="0" name=""/>
        <dsp:cNvSpPr/>
      </dsp:nvSpPr>
      <dsp:spPr>
        <a:xfrm>
          <a:off x="1871828" y="3108627"/>
          <a:ext cx="1341841" cy="1124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06CB9-E9E1-48F2-AF62-404BC8063976}">
      <dsp:nvSpPr>
        <dsp:cNvPr id="0" name=""/>
        <dsp:cNvSpPr/>
      </dsp:nvSpPr>
      <dsp:spPr>
        <a:xfrm>
          <a:off x="2008780" y="3238730"/>
          <a:ext cx="1341841" cy="112431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odgovara poduzetniku za urednu provedbu</a:t>
          </a:r>
          <a:endParaRPr lang="hr-HR" sz="1300" b="1" kern="1200" dirty="0"/>
        </a:p>
      </dsp:txBody>
      <dsp:txXfrm>
        <a:off x="2041710" y="3271660"/>
        <a:ext cx="1275981" cy="1058455"/>
      </dsp:txXfrm>
    </dsp:sp>
    <dsp:sp modelId="{121A1538-FFB1-4C9A-8493-0A19358362C1}">
      <dsp:nvSpPr>
        <dsp:cNvPr id="0" name=""/>
        <dsp:cNvSpPr/>
      </dsp:nvSpPr>
      <dsp:spPr>
        <a:xfrm>
          <a:off x="3487573" y="3108627"/>
          <a:ext cx="1670331" cy="1124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A077B4-130C-439B-A8C4-B99010DE8752}">
      <dsp:nvSpPr>
        <dsp:cNvPr id="0" name=""/>
        <dsp:cNvSpPr/>
      </dsp:nvSpPr>
      <dsp:spPr>
        <a:xfrm>
          <a:off x="3624524" y="3238730"/>
          <a:ext cx="1670331" cy="112431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administrira i izvještava prema provedbenim tijelima - VAŽNO - dvosmjerna komunikacija </a:t>
          </a:r>
          <a:endParaRPr lang="hr-HR" sz="1300" b="1" kern="1200" dirty="0"/>
        </a:p>
      </dsp:txBody>
      <dsp:txXfrm>
        <a:off x="3657454" y="3271660"/>
        <a:ext cx="1604471" cy="1058455"/>
      </dsp:txXfrm>
    </dsp:sp>
    <dsp:sp modelId="{ADA59284-E564-4037-9653-85BB6C4F23C6}">
      <dsp:nvSpPr>
        <dsp:cNvPr id="0" name=""/>
        <dsp:cNvSpPr/>
      </dsp:nvSpPr>
      <dsp:spPr>
        <a:xfrm>
          <a:off x="5431808" y="3108627"/>
          <a:ext cx="1526602" cy="1124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4D9492-3BC6-41A8-A110-B0BC8A40E559}">
      <dsp:nvSpPr>
        <dsp:cNvPr id="0" name=""/>
        <dsp:cNvSpPr/>
      </dsp:nvSpPr>
      <dsp:spPr>
        <a:xfrm>
          <a:off x="5568759" y="3238730"/>
          <a:ext cx="1526602" cy="112431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vodi arhivu projektne dokumentacije </a:t>
          </a:r>
          <a:br>
            <a:rPr lang="hr-HR" sz="1300" b="1" kern="1200" dirty="0" smtClean="0"/>
          </a:br>
          <a:r>
            <a:rPr lang="hr-HR" sz="1300" b="1" kern="1200" dirty="0" smtClean="0"/>
            <a:t>(do 5 godina po završetku projekta)</a:t>
          </a:r>
          <a:endParaRPr lang="hr-HR" sz="1300" b="1" kern="1200" dirty="0"/>
        </a:p>
      </dsp:txBody>
      <dsp:txXfrm>
        <a:off x="5601689" y="3271660"/>
        <a:ext cx="1460742" cy="1058455"/>
      </dsp:txXfrm>
    </dsp:sp>
    <dsp:sp modelId="{EF5987DF-C49D-4D01-A1B0-70022EA759CC}">
      <dsp:nvSpPr>
        <dsp:cNvPr id="0" name=""/>
        <dsp:cNvSpPr/>
      </dsp:nvSpPr>
      <dsp:spPr>
        <a:xfrm>
          <a:off x="7124779" y="3108627"/>
          <a:ext cx="1341841" cy="1124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D4386A-F12C-4770-9734-FFC56364A226}">
      <dsp:nvSpPr>
        <dsp:cNvPr id="0" name=""/>
        <dsp:cNvSpPr/>
      </dsp:nvSpPr>
      <dsp:spPr>
        <a:xfrm>
          <a:off x="7261731" y="3238730"/>
          <a:ext cx="1341841" cy="112431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sudjeluje u terenskoj kontroli projekta </a:t>
          </a:r>
          <a:endParaRPr lang="hr-HR" sz="1300" b="1" kern="1200" dirty="0"/>
        </a:p>
      </dsp:txBody>
      <dsp:txXfrm>
        <a:off x="7294661" y="3271660"/>
        <a:ext cx="1275981" cy="10584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CC63-3376-4074-9684-2857AC882C95}">
      <dsp:nvSpPr>
        <dsp:cNvPr id="0" name=""/>
        <dsp:cNvSpPr/>
      </dsp:nvSpPr>
      <dsp:spPr>
        <a:xfrm>
          <a:off x="0" y="4951"/>
          <a:ext cx="6006732" cy="54588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informiranje javnosti o provedbi, komunikacija i vidljivost su obavezan element svakog EU projekta</a:t>
          </a:r>
          <a:endParaRPr lang="hr-HR" sz="1600" kern="1200" dirty="0"/>
        </a:p>
      </dsp:txBody>
      <dsp:txXfrm>
        <a:off x="0" y="4951"/>
        <a:ext cx="6006732" cy="545888"/>
      </dsp:txXfrm>
    </dsp:sp>
    <dsp:sp modelId="{F8ADA2CF-CE33-40C4-993C-7033E590C70A}">
      <dsp:nvSpPr>
        <dsp:cNvPr id="0" name=""/>
        <dsp:cNvSpPr/>
      </dsp:nvSpPr>
      <dsp:spPr>
        <a:xfrm>
          <a:off x="0" y="663159"/>
          <a:ext cx="6006732" cy="54588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prihvatljiv su trošak </a:t>
          </a:r>
          <a:endParaRPr lang="hr-HR" sz="1600" kern="1200" dirty="0"/>
        </a:p>
      </dsp:txBody>
      <dsp:txXfrm>
        <a:off x="0" y="663159"/>
        <a:ext cx="6006732" cy="545888"/>
      </dsp:txXfrm>
    </dsp:sp>
    <dsp:sp modelId="{CCB90544-D6B8-4C16-BF46-E695BCEB2BD5}">
      <dsp:nvSpPr>
        <dsp:cNvPr id="0" name=""/>
        <dsp:cNvSpPr/>
      </dsp:nvSpPr>
      <dsp:spPr>
        <a:xfrm>
          <a:off x="0" y="1321368"/>
          <a:ext cx="6006732" cy="54588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strogo propisana EU pravila </a:t>
          </a:r>
          <a:endParaRPr lang="hr-HR" sz="1600" kern="1200" dirty="0"/>
        </a:p>
      </dsp:txBody>
      <dsp:txXfrm>
        <a:off x="0" y="1321368"/>
        <a:ext cx="6006732" cy="5458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7DE92-835D-4260-8FB0-41445796F88C}">
      <dsp:nvSpPr>
        <dsp:cNvPr id="0" name=""/>
        <dsp:cNvSpPr/>
      </dsp:nvSpPr>
      <dsp:spPr>
        <a:xfrm>
          <a:off x="0" y="315930"/>
          <a:ext cx="6912768" cy="327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490D2-7DD9-4472-AD57-7F32E56F2EF9}">
      <dsp:nvSpPr>
        <dsp:cNvPr id="0" name=""/>
        <dsp:cNvSpPr/>
      </dsp:nvSpPr>
      <dsp:spPr>
        <a:xfrm>
          <a:off x="345638" y="124050"/>
          <a:ext cx="6130643" cy="3837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Dobro procijeniti svoje kapacitete</a:t>
          </a:r>
          <a:endParaRPr lang="hr-HR" sz="1800" kern="1200" dirty="0"/>
        </a:p>
      </dsp:txBody>
      <dsp:txXfrm>
        <a:off x="345638" y="124050"/>
        <a:ext cx="6130643" cy="383760"/>
      </dsp:txXfrm>
    </dsp:sp>
    <dsp:sp modelId="{D4574BFB-E03A-448C-AAC8-E154E932E30E}">
      <dsp:nvSpPr>
        <dsp:cNvPr id="0" name=""/>
        <dsp:cNvSpPr/>
      </dsp:nvSpPr>
      <dsp:spPr>
        <a:xfrm>
          <a:off x="0" y="905610"/>
          <a:ext cx="6912768" cy="327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D9B56-A5BF-4C6C-A4FB-F5969A46FD8C}">
      <dsp:nvSpPr>
        <dsp:cNvPr id="0" name=""/>
        <dsp:cNvSpPr/>
      </dsp:nvSpPr>
      <dsp:spPr>
        <a:xfrm>
          <a:off x="345638" y="713730"/>
          <a:ext cx="6130643" cy="3837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Imati stručnu pomoć kod definiranja i provedbe projekta - KONZULTANT ?!</a:t>
          </a:r>
          <a:endParaRPr lang="hr-HR" sz="1400" kern="1200" dirty="0"/>
        </a:p>
      </dsp:txBody>
      <dsp:txXfrm>
        <a:off x="345638" y="713730"/>
        <a:ext cx="6130643" cy="383760"/>
      </dsp:txXfrm>
    </dsp:sp>
    <dsp:sp modelId="{B99728E6-E227-487C-A589-2706799D536F}">
      <dsp:nvSpPr>
        <dsp:cNvPr id="0" name=""/>
        <dsp:cNvSpPr/>
      </dsp:nvSpPr>
      <dsp:spPr>
        <a:xfrm>
          <a:off x="0" y="1495290"/>
          <a:ext cx="6912768" cy="327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F99C3-CF0C-4294-A88C-55607E023BE0}">
      <dsp:nvSpPr>
        <dsp:cNvPr id="0" name=""/>
        <dsp:cNvSpPr/>
      </dsp:nvSpPr>
      <dsp:spPr>
        <a:xfrm>
          <a:off x="345638" y="1303410"/>
          <a:ext cx="6130643" cy="3837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Odabrati javni poziv koji odgovara stvarnim potrebama i planovima poduzetnika</a:t>
          </a:r>
          <a:endParaRPr lang="hr-HR" sz="1400" kern="1200" dirty="0"/>
        </a:p>
      </dsp:txBody>
      <dsp:txXfrm>
        <a:off x="345638" y="1303410"/>
        <a:ext cx="6130643" cy="383760"/>
      </dsp:txXfrm>
    </dsp:sp>
    <dsp:sp modelId="{511D4039-9273-48C2-A89B-A63795ED99D0}">
      <dsp:nvSpPr>
        <dsp:cNvPr id="0" name=""/>
        <dsp:cNvSpPr/>
      </dsp:nvSpPr>
      <dsp:spPr>
        <a:xfrm>
          <a:off x="0" y="2084970"/>
          <a:ext cx="6912768" cy="327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66A0A-E6E8-437F-BE64-28F9B4A1C5BA}">
      <dsp:nvSpPr>
        <dsp:cNvPr id="0" name=""/>
        <dsp:cNvSpPr/>
      </dsp:nvSpPr>
      <dsp:spPr>
        <a:xfrm>
          <a:off x="345638" y="1893090"/>
          <a:ext cx="6130643" cy="3837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Prethodno iskustvo na EU projektu - iznimno bitno</a:t>
          </a:r>
          <a:endParaRPr lang="hr-HR" sz="1400" kern="1200" dirty="0"/>
        </a:p>
      </dsp:txBody>
      <dsp:txXfrm>
        <a:off x="345638" y="1893090"/>
        <a:ext cx="6130643" cy="383760"/>
      </dsp:txXfrm>
    </dsp:sp>
    <dsp:sp modelId="{3D236930-062D-409A-8CEF-98723BC53170}">
      <dsp:nvSpPr>
        <dsp:cNvPr id="0" name=""/>
        <dsp:cNvSpPr/>
      </dsp:nvSpPr>
      <dsp:spPr>
        <a:xfrm>
          <a:off x="0" y="2674650"/>
          <a:ext cx="6912768" cy="327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A79D2-1A73-4E65-A02E-1C0005E1D051}">
      <dsp:nvSpPr>
        <dsp:cNvPr id="0" name=""/>
        <dsp:cNvSpPr/>
      </dsp:nvSpPr>
      <dsp:spPr>
        <a:xfrm>
          <a:off x="345638" y="2482770"/>
          <a:ext cx="6130643" cy="3837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Mreža suradnika iz različitih područja projektnih aktivnosti</a:t>
          </a:r>
          <a:endParaRPr lang="hr-HR" sz="1400" kern="1200" dirty="0"/>
        </a:p>
      </dsp:txBody>
      <dsp:txXfrm>
        <a:off x="345638" y="2482770"/>
        <a:ext cx="6130643" cy="383760"/>
      </dsp:txXfrm>
    </dsp:sp>
    <dsp:sp modelId="{BD67FCAB-9622-4304-9C88-5E21945FF73C}">
      <dsp:nvSpPr>
        <dsp:cNvPr id="0" name=""/>
        <dsp:cNvSpPr/>
      </dsp:nvSpPr>
      <dsp:spPr>
        <a:xfrm>
          <a:off x="0" y="3264330"/>
          <a:ext cx="6912768" cy="327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62A61-8558-4504-98E7-EA05E625A106}">
      <dsp:nvSpPr>
        <dsp:cNvPr id="0" name=""/>
        <dsp:cNvSpPr/>
      </dsp:nvSpPr>
      <dsp:spPr>
        <a:xfrm>
          <a:off x="345638" y="3072450"/>
          <a:ext cx="6130643" cy="38376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Realno planiranje - osnova fluidne provedbe </a:t>
          </a:r>
          <a:endParaRPr lang="hr-HR" sz="1400" kern="1200" dirty="0"/>
        </a:p>
      </dsp:txBody>
      <dsp:txXfrm>
        <a:off x="345638" y="3072450"/>
        <a:ext cx="6130643" cy="383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92111-9FF6-4A9B-BAFB-54FAD025A28C}">
      <dsp:nvSpPr>
        <dsp:cNvPr id="0" name=""/>
        <dsp:cNvSpPr/>
      </dsp:nvSpPr>
      <dsp:spPr>
        <a:xfrm>
          <a:off x="-72008" y="-10625"/>
          <a:ext cx="5760640" cy="8367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PRIJAVNI OBRAZAC</a:t>
          </a:r>
          <a:endParaRPr lang="hr-HR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 dirty="0" smtClean="0"/>
            <a:t>MIS, eFondovi</a:t>
          </a:r>
          <a:endParaRPr lang="hr-HR" sz="2000" kern="1200" dirty="0"/>
        </a:p>
      </dsp:txBody>
      <dsp:txXfrm>
        <a:off x="-47500" y="13883"/>
        <a:ext cx="4810498" cy="787734"/>
      </dsp:txXfrm>
    </dsp:sp>
    <dsp:sp modelId="{B889745C-9BF5-41F8-83BD-EC536B68EADE}">
      <dsp:nvSpPr>
        <dsp:cNvPr id="0" name=""/>
        <dsp:cNvSpPr/>
      </dsp:nvSpPr>
      <dsp:spPr>
        <a:xfrm>
          <a:off x="410445" y="953144"/>
          <a:ext cx="5760640" cy="8367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DOPUNSKI OBRASCI</a:t>
          </a:r>
          <a:endParaRPr lang="hr-HR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investicijska studija</a:t>
          </a:r>
          <a:endParaRPr lang="hr-HR" sz="1800" kern="1200" dirty="0"/>
        </a:p>
      </dsp:txBody>
      <dsp:txXfrm>
        <a:off x="434953" y="977652"/>
        <a:ext cx="4699096" cy="787734"/>
      </dsp:txXfrm>
    </dsp:sp>
    <dsp:sp modelId="{3972B98B-9AAE-4A09-A7FD-3102B1B4648E}">
      <dsp:nvSpPr>
        <dsp:cNvPr id="0" name=""/>
        <dsp:cNvSpPr/>
      </dsp:nvSpPr>
      <dsp:spPr>
        <a:xfrm>
          <a:off x="885698" y="1916915"/>
          <a:ext cx="5760640" cy="8367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TEHNIČKA DOKUMENTACIJA</a:t>
          </a:r>
          <a:endParaRPr lang="hr-HR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dozvole, glavni projekt, troškovnik</a:t>
          </a:r>
          <a:endParaRPr lang="hr-HR" sz="1800" kern="1200" dirty="0"/>
        </a:p>
      </dsp:txBody>
      <dsp:txXfrm>
        <a:off x="910206" y="1941423"/>
        <a:ext cx="4706297" cy="787734"/>
      </dsp:txXfrm>
    </dsp:sp>
    <dsp:sp modelId="{F58BAD25-0227-4755-9C00-3B8F0C3E8F36}">
      <dsp:nvSpPr>
        <dsp:cNvPr id="0" name=""/>
        <dsp:cNvSpPr/>
      </dsp:nvSpPr>
      <dsp:spPr>
        <a:xfrm>
          <a:off x="1224135" y="2880685"/>
          <a:ext cx="6048672" cy="83675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OSTALI DOKUMENTI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izjave, potvrda Porezne, dokumentacija nabave  </a:t>
          </a:r>
          <a:endParaRPr lang="hr-HR" sz="1800" kern="1200" dirty="0"/>
        </a:p>
      </dsp:txBody>
      <dsp:txXfrm>
        <a:off x="1248643" y="2905193"/>
        <a:ext cx="4936502" cy="787734"/>
      </dsp:txXfrm>
    </dsp:sp>
    <dsp:sp modelId="{0C31F56F-DC57-4A45-B677-66F751EC00C2}">
      <dsp:nvSpPr>
        <dsp:cNvPr id="0" name=""/>
        <dsp:cNvSpPr/>
      </dsp:nvSpPr>
      <dsp:spPr>
        <a:xfrm>
          <a:off x="5252166" y="624597"/>
          <a:ext cx="342857" cy="530073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kern="1200" dirty="0"/>
        </a:p>
      </dsp:txBody>
      <dsp:txXfrm>
        <a:off x="5329309" y="624597"/>
        <a:ext cx="188571" cy="445216"/>
      </dsp:txXfrm>
    </dsp:sp>
    <dsp:sp modelId="{AB1C38EA-12D3-4DDB-8648-0E1EF3C89301}">
      <dsp:nvSpPr>
        <dsp:cNvPr id="0" name=""/>
        <dsp:cNvSpPr/>
      </dsp:nvSpPr>
      <dsp:spPr>
        <a:xfrm>
          <a:off x="5734620" y="1588368"/>
          <a:ext cx="342857" cy="530073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kern="1200" dirty="0"/>
        </a:p>
      </dsp:txBody>
      <dsp:txXfrm>
        <a:off x="5811763" y="1588368"/>
        <a:ext cx="188571" cy="445216"/>
      </dsp:txXfrm>
    </dsp:sp>
    <dsp:sp modelId="{A50A9950-210C-45F7-BAEE-91864BA92F56}">
      <dsp:nvSpPr>
        <dsp:cNvPr id="0" name=""/>
        <dsp:cNvSpPr/>
      </dsp:nvSpPr>
      <dsp:spPr>
        <a:xfrm>
          <a:off x="6209872" y="2552138"/>
          <a:ext cx="342857" cy="530073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9525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kern="1200" dirty="0"/>
        </a:p>
      </dsp:txBody>
      <dsp:txXfrm>
        <a:off x="6287015" y="2552138"/>
        <a:ext cx="188571" cy="4452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27730-0142-4A1A-AD70-7E13AA92C01D}">
      <dsp:nvSpPr>
        <dsp:cNvPr id="0" name=""/>
        <dsp:cNvSpPr/>
      </dsp:nvSpPr>
      <dsp:spPr>
        <a:xfrm>
          <a:off x="48410" y="0"/>
          <a:ext cx="2550761" cy="104421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ODLUKA/UGOVOR O DODJELI BESPOVRTANIH SREDSTAVA </a:t>
          </a:r>
          <a:endParaRPr lang="hr-HR" sz="1800" b="1" kern="1200" dirty="0"/>
        </a:p>
      </dsp:txBody>
      <dsp:txXfrm>
        <a:off x="48410" y="0"/>
        <a:ext cx="2550761" cy="10442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DB2C6-84A2-470B-BBE9-608F74E55305}">
      <dsp:nvSpPr>
        <dsp:cNvPr id="0" name=""/>
        <dsp:cNvSpPr/>
      </dsp:nvSpPr>
      <dsp:spPr>
        <a:xfrm>
          <a:off x="104203" y="1263040"/>
          <a:ext cx="2019498" cy="87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predvidjeti novčane i financijske tokove za vrijeme i nakon provedbe projekta </a:t>
          </a:r>
          <a:endParaRPr lang="hr-HR" sz="1400" b="1" kern="1200" dirty="0"/>
        </a:p>
      </dsp:txBody>
      <dsp:txXfrm>
        <a:off x="104203" y="1263040"/>
        <a:ext cx="2019498" cy="873417"/>
      </dsp:txXfrm>
    </dsp:sp>
    <dsp:sp modelId="{051537DC-CDC2-499C-8762-9C7813FA7A8A}">
      <dsp:nvSpPr>
        <dsp:cNvPr id="0" name=""/>
        <dsp:cNvSpPr/>
      </dsp:nvSpPr>
      <dsp:spPr>
        <a:xfrm>
          <a:off x="136259" y="1044349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F7C8B8-05AE-44AB-BB54-810A02B29069}">
      <dsp:nvSpPr>
        <dsp:cNvPr id="0" name=""/>
        <dsp:cNvSpPr/>
      </dsp:nvSpPr>
      <dsp:spPr>
        <a:xfrm>
          <a:off x="248709" y="819451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44520B-F3D5-480E-B225-651D3750B513}">
      <dsp:nvSpPr>
        <dsp:cNvPr id="0" name=""/>
        <dsp:cNvSpPr/>
      </dsp:nvSpPr>
      <dsp:spPr>
        <a:xfrm>
          <a:off x="518587" y="864430"/>
          <a:ext cx="252437" cy="25243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ABA90D-01D4-49E8-A26D-CA99F1BB8EC6}">
      <dsp:nvSpPr>
        <dsp:cNvPr id="0" name=""/>
        <dsp:cNvSpPr/>
      </dsp:nvSpPr>
      <dsp:spPr>
        <a:xfrm>
          <a:off x="743486" y="617042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54ACFE-16C2-4A80-AD99-6F803521B957}">
      <dsp:nvSpPr>
        <dsp:cNvPr id="0" name=""/>
        <dsp:cNvSpPr/>
      </dsp:nvSpPr>
      <dsp:spPr>
        <a:xfrm>
          <a:off x="1035854" y="527082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A60253-8150-43FC-B4F6-5D4923FFD940}">
      <dsp:nvSpPr>
        <dsp:cNvPr id="0" name=""/>
        <dsp:cNvSpPr/>
      </dsp:nvSpPr>
      <dsp:spPr>
        <a:xfrm>
          <a:off x="1395692" y="684511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D1ECF9-D200-40F0-A2EA-D46861820D3E}">
      <dsp:nvSpPr>
        <dsp:cNvPr id="0" name=""/>
        <dsp:cNvSpPr/>
      </dsp:nvSpPr>
      <dsp:spPr>
        <a:xfrm>
          <a:off x="1620591" y="796961"/>
          <a:ext cx="252437" cy="25243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7FA503-62B7-4E4B-B3EB-832783F0620A}">
      <dsp:nvSpPr>
        <dsp:cNvPr id="0" name=""/>
        <dsp:cNvSpPr/>
      </dsp:nvSpPr>
      <dsp:spPr>
        <a:xfrm>
          <a:off x="1935449" y="1044349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E1A769-7FA8-4D94-B809-CDDA1A10D256}">
      <dsp:nvSpPr>
        <dsp:cNvPr id="0" name=""/>
        <dsp:cNvSpPr/>
      </dsp:nvSpPr>
      <dsp:spPr>
        <a:xfrm>
          <a:off x="2070388" y="1291738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F6667-4BD7-48BB-A1A9-69F0B4A5284D}">
      <dsp:nvSpPr>
        <dsp:cNvPr id="0" name=""/>
        <dsp:cNvSpPr/>
      </dsp:nvSpPr>
      <dsp:spPr>
        <a:xfrm>
          <a:off x="900915" y="819451"/>
          <a:ext cx="413079" cy="413079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CC0A01-62C7-4AE6-8B82-0E60F773AE92}">
      <dsp:nvSpPr>
        <dsp:cNvPr id="0" name=""/>
        <dsp:cNvSpPr/>
      </dsp:nvSpPr>
      <dsp:spPr>
        <a:xfrm>
          <a:off x="23810" y="1674066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5468C4-A33D-4293-B27A-10DD54954791}">
      <dsp:nvSpPr>
        <dsp:cNvPr id="0" name=""/>
        <dsp:cNvSpPr/>
      </dsp:nvSpPr>
      <dsp:spPr>
        <a:xfrm>
          <a:off x="158749" y="1876474"/>
          <a:ext cx="252437" cy="25243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3D18CC-E2BE-4956-B56D-2A7018CE2FDA}">
      <dsp:nvSpPr>
        <dsp:cNvPr id="0" name=""/>
        <dsp:cNvSpPr/>
      </dsp:nvSpPr>
      <dsp:spPr>
        <a:xfrm>
          <a:off x="496097" y="2056393"/>
          <a:ext cx="367181" cy="36718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EF9CB-117F-486F-A765-388A8A9FBDF7}">
      <dsp:nvSpPr>
        <dsp:cNvPr id="0" name=""/>
        <dsp:cNvSpPr/>
      </dsp:nvSpPr>
      <dsp:spPr>
        <a:xfrm>
          <a:off x="968384" y="2348762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A70F8B-46B7-4861-B49F-59E09D6ED411}">
      <dsp:nvSpPr>
        <dsp:cNvPr id="0" name=""/>
        <dsp:cNvSpPr/>
      </dsp:nvSpPr>
      <dsp:spPr>
        <a:xfrm>
          <a:off x="1058344" y="2056393"/>
          <a:ext cx="252437" cy="25243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94DE19-5F65-47CD-AA0B-E5E7698AC106}">
      <dsp:nvSpPr>
        <dsp:cNvPr id="0" name=""/>
        <dsp:cNvSpPr/>
      </dsp:nvSpPr>
      <dsp:spPr>
        <a:xfrm>
          <a:off x="1283243" y="2371251"/>
          <a:ext cx="160641" cy="16064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25291B-BF95-4D44-8DF6-7B527DFF221B}">
      <dsp:nvSpPr>
        <dsp:cNvPr id="0" name=""/>
        <dsp:cNvSpPr/>
      </dsp:nvSpPr>
      <dsp:spPr>
        <a:xfrm>
          <a:off x="1485651" y="2011414"/>
          <a:ext cx="367181" cy="36718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1ED430-48B1-48AA-8382-10DF22033159}">
      <dsp:nvSpPr>
        <dsp:cNvPr id="0" name=""/>
        <dsp:cNvSpPr/>
      </dsp:nvSpPr>
      <dsp:spPr>
        <a:xfrm>
          <a:off x="1980428" y="1921454"/>
          <a:ext cx="252437" cy="25243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05BD17-66AB-458C-A5B4-9847F3BE72EC}">
      <dsp:nvSpPr>
        <dsp:cNvPr id="0" name=""/>
        <dsp:cNvSpPr/>
      </dsp:nvSpPr>
      <dsp:spPr>
        <a:xfrm>
          <a:off x="2232866" y="864056"/>
          <a:ext cx="741372" cy="141536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B8B07E-639F-4AA4-BA39-63ED8CB85FE5}">
      <dsp:nvSpPr>
        <dsp:cNvPr id="0" name=""/>
        <dsp:cNvSpPr/>
      </dsp:nvSpPr>
      <dsp:spPr>
        <a:xfrm>
          <a:off x="2974238" y="864744"/>
          <a:ext cx="2165602" cy="1415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osigurati vlastito učešće - </a:t>
          </a:r>
          <a:br>
            <a:rPr lang="hr-HR" sz="1500" b="1" kern="1200" dirty="0" smtClean="0"/>
          </a:br>
          <a:r>
            <a:rPr lang="hr-HR" sz="1500" b="1" kern="1200" dirty="0" smtClean="0"/>
            <a:t>za dio prihvatljivih troškova, neprihvatljive troškove i za razdoblje </a:t>
          </a:r>
          <a:r>
            <a:rPr lang="hr-HR" sz="1500" b="1" kern="1200" dirty="0" err="1" smtClean="0"/>
            <a:t>predfinanciranja</a:t>
          </a:r>
          <a:r>
            <a:rPr lang="hr-HR" sz="1500" b="1" kern="1200" dirty="0" smtClean="0"/>
            <a:t> projekta </a:t>
          </a:r>
          <a:endParaRPr lang="hr-HR" sz="1500" b="1" kern="1200" dirty="0"/>
        </a:p>
      </dsp:txBody>
      <dsp:txXfrm>
        <a:off x="2974238" y="864744"/>
        <a:ext cx="2165602" cy="1415347"/>
      </dsp:txXfrm>
    </dsp:sp>
    <dsp:sp modelId="{F2C56F1F-DFE8-439F-A4D6-F9F42637D112}">
      <dsp:nvSpPr>
        <dsp:cNvPr id="0" name=""/>
        <dsp:cNvSpPr/>
      </dsp:nvSpPr>
      <dsp:spPr>
        <a:xfrm>
          <a:off x="5139841" y="864056"/>
          <a:ext cx="741372" cy="141536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B34D32-422D-42DC-B4AC-23B28462E8B3}">
      <dsp:nvSpPr>
        <dsp:cNvPr id="0" name=""/>
        <dsp:cNvSpPr/>
      </dsp:nvSpPr>
      <dsp:spPr>
        <a:xfrm>
          <a:off x="6113881" y="763648"/>
          <a:ext cx="2363296" cy="171863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plan plaćanja usklađen sa planom isplata bespovratnih sredstava za vrijeme projekta </a:t>
          </a:r>
          <a:endParaRPr lang="hr-HR" sz="1500" kern="1200" dirty="0"/>
        </a:p>
      </dsp:txBody>
      <dsp:txXfrm>
        <a:off x="6459978" y="1015336"/>
        <a:ext cx="1671102" cy="1215259"/>
      </dsp:txXfrm>
    </dsp:sp>
    <dsp:sp modelId="{363E4FD1-A7C5-4A27-8A0A-67E3CEC9B3AD}">
      <dsp:nvSpPr>
        <dsp:cNvPr id="0" name=""/>
        <dsp:cNvSpPr/>
      </dsp:nvSpPr>
      <dsp:spPr>
        <a:xfrm>
          <a:off x="5905024" y="2554706"/>
          <a:ext cx="2828631" cy="1246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avans do 40% - na početku projekta 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metoda nadoknade sredstava - ZNS </a:t>
          </a:r>
          <a:endParaRPr lang="hr-HR" sz="1400" kern="1200" dirty="0"/>
        </a:p>
      </dsp:txBody>
      <dsp:txXfrm>
        <a:off x="5905024" y="2554706"/>
        <a:ext cx="2828631" cy="1246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0D7A-287F-4606-B0DD-CE30E206CF3E}" type="datetimeFigureOut">
              <a:rPr lang="sr-Latn-CS" smtClean="0"/>
              <a:pPr/>
              <a:t>27.3.2019.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ED462-4156-4222-ADBA-302117D41C1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ED462-4156-4222-ADBA-302117D41C16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78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fondovi.mrrfeu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Picture7.jpg"/>
          <p:cNvPicPr>
            <a:picLocks noChangeAspect="1"/>
          </p:cNvPicPr>
          <p:nvPr/>
        </p:nvPicPr>
        <p:blipFill rotWithShape="1">
          <a:blip r:embed="rId2" cstate="print"/>
          <a:srcRect l="6693" t="13118" r="7666" b="18248"/>
          <a:stretch/>
        </p:blipFill>
        <p:spPr>
          <a:xfrm>
            <a:off x="7164288" y="980728"/>
            <a:ext cx="1949952" cy="668591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531" y="637622"/>
            <a:ext cx="9144000" cy="1143000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POSLOVNA ZONA IVANEC d.o.o.</a:t>
            </a:r>
            <a:endPara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2411760" y="1441231"/>
            <a:ext cx="9001000" cy="3129211"/>
          </a:xfrm>
        </p:spPr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1600" b="1" dirty="0"/>
              <a:t>p</a:t>
            </a:r>
            <a:r>
              <a:rPr lang="hr-HR" sz="1600" b="1" dirty="0" smtClean="0"/>
              <a:t>otporna poduzetnička institucija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1600" dirty="0"/>
              <a:t>d</a:t>
            </a:r>
            <a:r>
              <a:rPr lang="hr-HR" sz="1600" dirty="0" smtClean="0"/>
              <a:t>jelatnost</a:t>
            </a:r>
            <a:r>
              <a:rPr lang="hr-HR" sz="1600" dirty="0"/>
              <a:t>: </a:t>
            </a:r>
            <a:r>
              <a:rPr lang="hr-HR" sz="1600" b="1" dirty="0"/>
              <a:t>Poslovno </a:t>
            </a:r>
            <a:r>
              <a:rPr lang="hr-HR" sz="1600" b="1" dirty="0" smtClean="0"/>
              <a:t>savjetovanje</a:t>
            </a:r>
            <a:endParaRPr lang="hr-HR" sz="16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1447330" y="5088050"/>
            <a:ext cx="706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PROJEKTNI URED GRADA IVANCA ZA EU FONDOVE </a:t>
            </a:r>
            <a:r>
              <a:rPr lang="hr-HR" b="1" dirty="0" smtClean="0"/>
              <a:t>- savjetodavna i </a:t>
            </a:r>
            <a:br>
              <a:rPr lang="hr-HR" b="1" dirty="0" smtClean="0"/>
            </a:br>
            <a:r>
              <a:rPr lang="hr-HR" b="1" dirty="0" smtClean="0"/>
              <a:t>stručna pomoć MSP-ovima, informiranje, priprema i provedba projekata</a:t>
            </a:r>
            <a:endParaRPr lang="hr-HR" b="1" dirty="0"/>
          </a:p>
        </p:txBody>
      </p:sp>
      <p:sp>
        <p:nvSpPr>
          <p:cNvPr id="10" name="TekstniOkvir 9"/>
          <p:cNvSpPr txBox="1"/>
          <p:nvPr/>
        </p:nvSpPr>
        <p:spPr>
          <a:xfrm>
            <a:off x="247655" y="5913745"/>
            <a:ext cx="886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o</a:t>
            </a:r>
            <a:r>
              <a:rPr lang="hr-HR" dirty="0" smtClean="0"/>
              <a:t>d 2016. - 2019. – izrađeno više od 130 projekata za MSP-ove, OPG-ove, udruge, JLS-ove</a:t>
            </a: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/>
              <a:t>u</a:t>
            </a:r>
            <a:r>
              <a:rPr lang="hr-HR" dirty="0" smtClean="0"/>
              <a:t>kupna vrijednost projekata: 96 mil HRK</a:t>
            </a:r>
            <a:endParaRPr lang="hr-HR" dirty="0"/>
          </a:p>
        </p:txBody>
      </p:sp>
      <p:pic>
        <p:nvPicPr>
          <p:cNvPr id="11" name="Picture 1" descr="C:\Users\Tomislav\Downloads\Screenshot_2 s nazivom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305" y="4941169"/>
            <a:ext cx="1072457" cy="93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10712175"/>
              </p:ext>
            </p:extLst>
          </p:nvPr>
        </p:nvGraphicFramePr>
        <p:xfrm>
          <a:off x="247655" y="2374980"/>
          <a:ext cx="8635225" cy="2678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2" name="TekstniOkvir 11"/>
          <p:cNvSpPr txBox="1"/>
          <p:nvPr/>
        </p:nvSpPr>
        <p:spPr>
          <a:xfrm>
            <a:off x="225029" y="1925063"/>
            <a:ext cx="176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 smtClean="0"/>
              <a:t>Usluge: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367509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73827"/>
            <a:ext cx="7943880" cy="1143000"/>
          </a:xfrm>
        </p:spPr>
        <p:txBody>
          <a:bodyPr>
            <a:normAutofit/>
          </a:bodyPr>
          <a:lstStyle/>
          <a:p>
            <a:pPr algn="r"/>
            <a:r>
              <a:rPr lang="hr-H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BODOVANJE I OCJENA PROJEKTA</a:t>
            </a:r>
            <a:endParaRPr lang="hr-H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70" y="2524114"/>
            <a:ext cx="9286940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1800" b="1" i="1" dirty="0" smtClean="0">
                <a:sym typeface="Wingdings" panose="05000000000000000000" pitchFamily="2" charset="2"/>
              </a:rPr>
              <a:t></a:t>
            </a:r>
            <a:r>
              <a:rPr lang="hr-HR" sz="2200" b="1" i="1" dirty="0" smtClean="0">
                <a:sym typeface="Wingdings" panose="05000000000000000000" pitchFamily="2" charset="2"/>
              </a:rPr>
              <a:t> </a:t>
            </a:r>
            <a:r>
              <a:rPr lang="hr-HR" sz="2200" b="1" i="1" dirty="0" smtClean="0"/>
              <a:t>Ključni faktor: kriterij odabira projekata - </a:t>
            </a:r>
            <a:r>
              <a:rPr lang="hr-HR" sz="2200" b="1" i="1" dirty="0" smtClean="0">
                <a:solidFill>
                  <a:srgbClr val="C00000"/>
                </a:solidFill>
              </a:rPr>
              <a:t>Tablica bodovanja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06100"/>
              </p:ext>
            </p:extLst>
          </p:nvPr>
        </p:nvGraphicFramePr>
        <p:xfrm>
          <a:off x="394206" y="2996952"/>
          <a:ext cx="83555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5587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hr-HR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vrijednost za novac koju projekt nudi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financijska održivost projekta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provedbeni kapaciteti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dizajn i zrelost projekta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horizontalna pitanja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doprinos projekta rješavanju specifičnih razvojnih problema na određenom teritoriju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80528" y="966149"/>
            <a:ext cx="8913168" cy="989062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GREŠKE KORISNIKA I KAKO IH IZBJEĆI 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0800" y="1811183"/>
            <a:ext cx="8435280" cy="2284686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lvl="1" indent="0">
              <a:buNone/>
            </a:pPr>
            <a:r>
              <a:rPr lang="hr-HR" sz="2000" dirty="0" smtClean="0">
                <a:sym typeface="Wingdings" panose="05000000000000000000" pitchFamily="2" charset="2"/>
              </a:rPr>
              <a:t> </a:t>
            </a:r>
            <a:r>
              <a:rPr lang="hr-HR" sz="2000" dirty="0"/>
              <a:t>temeljni dokument, pravna osnova provedbe</a:t>
            </a:r>
          </a:p>
          <a:p>
            <a:pPr marL="400050" lvl="1" indent="0">
              <a:buNone/>
            </a:pPr>
            <a:r>
              <a:rPr lang="hr-HR" sz="2000" dirty="0">
                <a:sym typeface="Wingdings" panose="05000000000000000000" pitchFamily="2" charset="2"/>
              </a:rPr>
              <a:t> </a:t>
            </a:r>
            <a:r>
              <a:rPr lang="hr-HR" sz="2000" dirty="0"/>
              <a:t>označava početak provedbe projekta</a:t>
            </a:r>
          </a:p>
          <a:p>
            <a:pPr marL="0" indent="0">
              <a:buNone/>
            </a:pP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Bjelovar</a:t>
            </a:r>
            <a:endParaRPr lang="en-GB" dirty="0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672128935"/>
              </p:ext>
            </p:extLst>
          </p:nvPr>
        </p:nvGraphicFramePr>
        <p:xfrm>
          <a:off x="323528" y="1959481"/>
          <a:ext cx="3337323" cy="1045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1252228" y="312415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b="1" i="1" dirty="0" smtClean="0"/>
              <a:t>VAŽNO - počinju teći </a:t>
            </a:r>
            <a:r>
              <a:rPr lang="hr-HR" b="1" i="1" dirty="0"/>
              <a:t>ugovorni rokovi projektnih aktivnosti</a:t>
            </a:r>
          </a:p>
          <a:p>
            <a:r>
              <a:rPr lang="hr-HR" b="1" i="1" dirty="0"/>
              <a:t>             </a:t>
            </a:r>
            <a:r>
              <a:rPr lang="hr-HR" b="1" i="1" dirty="0" smtClean="0"/>
              <a:t>      - dobro </a:t>
            </a:r>
            <a:r>
              <a:rPr lang="hr-HR" b="1" i="1" dirty="0"/>
              <a:t>proučiti obaveze iz ugovora prije </a:t>
            </a:r>
            <a:r>
              <a:rPr lang="hr-HR" b="1" i="1" dirty="0" smtClean="0"/>
              <a:t>potpisivanja</a:t>
            </a:r>
            <a:endParaRPr lang="hr-HR" b="1" i="1" dirty="0"/>
          </a:p>
        </p:txBody>
      </p:sp>
      <p:sp>
        <p:nvSpPr>
          <p:cNvPr id="8" name="TekstniOkvir 7"/>
          <p:cNvSpPr txBox="1"/>
          <p:nvPr/>
        </p:nvSpPr>
        <p:spPr>
          <a:xfrm>
            <a:off x="323528" y="3774759"/>
            <a:ext cx="9749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	CILJ</a:t>
            </a:r>
            <a:r>
              <a:rPr lang="hr-HR" dirty="0"/>
              <a:t>: spriječiti administrativne, tehničke i financijske probleme u provedbi </a:t>
            </a:r>
            <a:endParaRPr lang="hr-HR" dirty="0" smtClean="0"/>
          </a:p>
          <a:p>
            <a:endParaRPr lang="hr-HR" dirty="0"/>
          </a:p>
          <a:p>
            <a:endParaRPr lang="hr-HR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Poduzetnik = KORISNIK           PT1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PT2</a:t>
            </a:r>
          </a:p>
          <a:p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edukacija </a:t>
            </a:r>
            <a:r>
              <a:rPr lang="hr-HR" dirty="0"/>
              <a:t>i priprema poduzetnika za provedbu </a:t>
            </a:r>
            <a:endParaRPr lang="hr-HR" dirty="0" smtClean="0"/>
          </a:p>
        </p:txBody>
      </p:sp>
      <p:sp>
        <p:nvSpPr>
          <p:cNvPr id="9" name="Strelica lijevo-desno 8"/>
          <p:cNvSpPr/>
          <p:nvPr/>
        </p:nvSpPr>
        <p:spPr>
          <a:xfrm>
            <a:off x="2872172" y="4630530"/>
            <a:ext cx="504056" cy="12915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218862" y="5713279"/>
            <a:ext cx="91056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</a:rPr>
              <a:t>  ! Greška </a:t>
            </a:r>
            <a:r>
              <a:rPr lang="hr-HR" sz="2000" b="1" dirty="0">
                <a:solidFill>
                  <a:srgbClr val="C00000"/>
                </a:solidFill>
              </a:rPr>
              <a:t>u provedbi: </a:t>
            </a:r>
            <a:r>
              <a:rPr lang="hr-HR" b="1" i="1" dirty="0">
                <a:solidFill>
                  <a:srgbClr val="C00000"/>
                </a:solidFill>
              </a:rPr>
              <a:t>poduzetnik nije dobro educiran ni </a:t>
            </a:r>
            <a:r>
              <a:rPr lang="hr-HR" b="1" i="1" dirty="0" smtClean="0">
                <a:solidFill>
                  <a:srgbClr val="C00000"/>
                </a:solidFill>
              </a:rPr>
              <a:t>informiran </a:t>
            </a:r>
            <a:r>
              <a:rPr lang="hr-HR" b="1" i="1" dirty="0">
                <a:solidFill>
                  <a:srgbClr val="C00000"/>
                </a:solidFill>
              </a:rPr>
              <a:t>o ugovornim </a:t>
            </a:r>
            <a:r>
              <a:rPr lang="hr-HR" b="1" i="1" dirty="0" smtClean="0">
                <a:solidFill>
                  <a:srgbClr val="C00000"/>
                </a:solidFill>
              </a:rPr>
              <a:t>   			        obavezama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1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8075240" cy="1143000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TERMINSKI PLAN AKTIVNOSTI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4684" y="1906827"/>
            <a:ext cx="9361040" cy="42813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b="1" dirty="0"/>
              <a:t>U</a:t>
            </a:r>
            <a:r>
              <a:rPr lang="hr-HR" sz="2000" b="1" dirty="0" smtClean="0"/>
              <a:t>govor </a:t>
            </a:r>
            <a:r>
              <a:rPr lang="hr-HR" sz="2000" b="1" dirty="0"/>
              <a:t>definira rok trajanja </a:t>
            </a:r>
            <a:r>
              <a:rPr lang="hr-HR" sz="2000" b="1" dirty="0" smtClean="0"/>
              <a:t>projekta (12 - 24 </a:t>
            </a:r>
            <a:r>
              <a:rPr lang="hr-HR" sz="2000" b="1" dirty="0"/>
              <a:t>mjeseca</a:t>
            </a:r>
            <a:r>
              <a:rPr lang="hr-HR" sz="2000" b="1" dirty="0" smtClean="0"/>
              <a:t>) - NEMA </a:t>
            </a:r>
            <a:r>
              <a:rPr lang="hr-HR" sz="2000" b="1" dirty="0"/>
              <a:t>PRODUŽENJA </a:t>
            </a:r>
          </a:p>
          <a:p>
            <a:pPr algn="ctr"/>
            <a:endParaRPr lang="hr-HR" sz="1100" b="1" i="1" dirty="0" smtClean="0"/>
          </a:p>
          <a:p>
            <a:pPr marL="0" indent="0" algn="ctr">
              <a:buNone/>
            </a:pPr>
            <a:r>
              <a:rPr lang="hr-HR" sz="1800" b="1" i="1" dirty="0" smtClean="0"/>
              <a:t>Aktivnosti </a:t>
            </a:r>
            <a:r>
              <a:rPr lang="hr-HR" sz="1800" b="1" i="1" dirty="0"/>
              <a:t>unutar projekta definirane terminskim planom:</a:t>
            </a:r>
          </a:p>
          <a:p>
            <a:endParaRPr lang="hr-HR" sz="28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2429124062"/>
              </p:ext>
            </p:extLst>
          </p:nvPr>
        </p:nvGraphicFramePr>
        <p:xfrm>
          <a:off x="278038" y="2784562"/>
          <a:ext cx="8590594" cy="4093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153101" y="5916980"/>
            <a:ext cx="89593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</a:rPr>
              <a:t>  ! Greška </a:t>
            </a:r>
            <a:r>
              <a:rPr lang="hr-HR" sz="2000" b="1" dirty="0">
                <a:solidFill>
                  <a:srgbClr val="C00000"/>
                </a:solidFill>
              </a:rPr>
              <a:t>u provedbi: </a:t>
            </a:r>
            <a:r>
              <a:rPr lang="hr-HR" b="1" i="1" dirty="0">
                <a:solidFill>
                  <a:srgbClr val="C00000"/>
                </a:solidFill>
              </a:rPr>
              <a:t>korisnik se ne pridržava pravila nabave, </a:t>
            </a:r>
            <a:r>
              <a:rPr lang="hr-HR" b="1" i="1" dirty="0" smtClean="0">
                <a:solidFill>
                  <a:srgbClr val="C00000"/>
                </a:solidFill>
              </a:rPr>
              <a:t>trošenja sredstava </a:t>
            </a:r>
            <a:r>
              <a:rPr lang="hr-HR" b="1" i="1" dirty="0">
                <a:solidFill>
                  <a:srgbClr val="C00000"/>
                </a:solidFill>
              </a:rPr>
              <a:t>ili </a:t>
            </a:r>
            <a:r>
              <a:rPr lang="hr-HR" b="1" i="1" dirty="0" smtClean="0">
                <a:solidFill>
                  <a:srgbClr val="C00000"/>
                </a:solidFill>
              </a:rPr>
              <a:t>			         izvještavanja o provedbi 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2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IZVJEŠTAVANJE O NAPRETKU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b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administriranje 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4783" y="2420888"/>
            <a:ext cx="8713599" cy="3369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b="1" dirty="0" smtClean="0"/>
              <a:t>FORMA IZVJEŠTAJA: opisni </a:t>
            </a:r>
            <a:r>
              <a:rPr lang="hr-HR" sz="2400" b="1" dirty="0"/>
              <a:t>dio </a:t>
            </a:r>
            <a:r>
              <a:rPr lang="hr-HR" sz="2400" b="1" dirty="0" smtClean="0"/>
              <a:t>i financijski </a:t>
            </a:r>
            <a:r>
              <a:rPr lang="hr-HR" sz="2400" b="1" dirty="0"/>
              <a:t>dio </a:t>
            </a:r>
            <a:endParaRPr lang="hr-HR" sz="2400" b="1" dirty="0" smtClean="0"/>
          </a:p>
          <a:p>
            <a:pPr marL="0" indent="0">
              <a:buNone/>
            </a:pPr>
            <a:endParaRPr lang="hr-H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 smtClean="0"/>
              <a:t>VAŽNO: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 smtClean="0"/>
              <a:t>provoditi </a:t>
            </a:r>
            <a:r>
              <a:rPr lang="hr-HR" sz="2000" dirty="0"/>
              <a:t>planirano </a:t>
            </a:r>
            <a:r>
              <a:rPr lang="hr-HR" sz="2000" dirty="0" smtClean="0"/>
              <a:t>projektom </a:t>
            </a:r>
            <a:r>
              <a:rPr lang="hr-HR" sz="2000" dirty="0"/>
              <a:t>i namjenski trošiti dodijeljena sredstva </a:t>
            </a:r>
            <a:endParaRPr lang="hr-H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i</a:t>
            </a:r>
            <a:r>
              <a:rPr lang="hr-HR" sz="2000" dirty="0" smtClean="0"/>
              <a:t>mati </a:t>
            </a:r>
            <a:r>
              <a:rPr lang="hr-HR" sz="2000" dirty="0"/>
              <a:t>financijske i ostale dokaze o stvarnoj provedbi i financiranju aktivnosti </a:t>
            </a:r>
            <a:endParaRPr lang="hr-H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/>
              <a:t>k</a:t>
            </a:r>
            <a:r>
              <a:rPr lang="hr-HR" sz="2000" dirty="0" smtClean="0"/>
              <a:t>oordinirati </a:t>
            </a:r>
            <a:r>
              <a:rPr lang="hr-HR" sz="2000" dirty="0"/>
              <a:t>i nadzirati provedbu aktivnosti i sudionike u projektu </a:t>
            </a:r>
            <a:endParaRPr lang="hr-HR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hr-HR" sz="2000" dirty="0"/>
          </a:p>
          <a:p>
            <a:endParaRPr lang="hr-HR" sz="24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Bjelovar</a:t>
            </a:r>
            <a:endParaRPr lang="en-GB" dirty="0"/>
          </a:p>
        </p:txBody>
      </p:sp>
      <p:sp>
        <p:nvSpPr>
          <p:cNvPr id="6" name="TekstniOkvir 5"/>
          <p:cNvSpPr txBox="1"/>
          <p:nvPr/>
        </p:nvSpPr>
        <p:spPr>
          <a:xfrm>
            <a:off x="69583" y="5229200"/>
            <a:ext cx="90048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</a:rPr>
              <a:t>  ! Greška </a:t>
            </a:r>
            <a:r>
              <a:rPr lang="hr-HR" sz="2000" b="1" dirty="0">
                <a:solidFill>
                  <a:srgbClr val="C00000"/>
                </a:solidFill>
              </a:rPr>
              <a:t>u provedbi: </a:t>
            </a:r>
            <a:r>
              <a:rPr lang="hr-HR" b="1" i="1" dirty="0">
                <a:solidFill>
                  <a:srgbClr val="C00000"/>
                </a:solidFill>
              </a:rPr>
              <a:t>k</a:t>
            </a:r>
            <a:r>
              <a:rPr lang="hr-HR" b="1" i="1" dirty="0" smtClean="0">
                <a:solidFill>
                  <a:srgbClr val="C00000"/>
                </a:solidFill>
              </a:rPr>
              <a:t>ašnjenja </a:t>
            </a:r>
            <a:r>
              <a:rPr lang="hr-HR" b="1" i="1" dirty="0">
                <a:solidFill>
                  <a:srgbClr val="C00000"/>
                </a:solidFill>
              </a:rPr>
              <a:t>i odstupanja od odobrenih </a:t>
            </a:r>
            <a:r>
              <a:rPr lang="hr-HR" b="1" i="1" dirty="0" smtClean="0">
                <a:solidFill>
                  <a:srgbClr val="C00000"/>
                </a:solidFill>
              </a:rPr>
              <a:t>aktivnosti = problemi </a:t>
            </a:r>
            <a:r>
              <a:rPr lang="hr-HR" b="1" i="1" dirty="0">
                <a:solidFill>
                  <a:srgbClr val="C00000"/>
                </a:solidFill>
              </a:rPr>
              <a:t>kod </a:t>
            </a:r>
            <a:r>
              <a:rPr lang="hr-HR" b="1" i="1" dirty="0" smtClean="0">
                <a:solidFill>
                  <a:srgbClr val="C00000"/>
                </a:solidFill>
              </a:rPr>
              <a:t>   		         izvještavanja </a:t>
            </a:r>
            <a:r>
              <a:rPr lang="hr-HR" b="1" i="1" dirty="0">
                <a:solidFill>
                  <a:srgbClr val="C00000"/>
                </a:solidFill>
              </a:rPr>
              <a:t>i dobivanja sredstava </a:t>
            </a:r>
            <a:r>
              <a:rPr lang="hr-HR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r-HR" sz="2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FINANCIJSKE KOREKCIJE </a:t>
            </a:r>
            <a:endParaRPr lang="hr-HR" sz="2200" b="1" i="1" dirty="0">
              <a:solidFill>
                <a:srgbClr val="C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5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7967" y="1074222"/>
            <a:ext cx="8229600" cy="662637"/>
          </a:xfrm>
        </p:spPr>
        <p:txBody>
          <a:bodyPr>
            <a:normAutofit fontScale="90000"/>
          </a:bodyPr>
          <a:lstStyle/>
          <a:p>
            <a:pPr algn="r"/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ODRŽIVOST FINANCIJSKE KONSTRUKCIJE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 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3129790142"/>
              </p:ext>
            </p:extLst>
          </p:nvPr>
        </p:nvGraphicFramePr>
        <p:xfrm>
          <a:off x="219318" y="1412776"/>
          <a:ext cx="8733656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210351" y="5498262"/>
            <a:ext cx="90048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</a:rPr>
              <a:t>  ! Greška </a:t>
            </a:r>
            <a:r>
              <a:rPr lang="hr-HR" sz="2000" b="1" dirty="0">
                <a:solidFill>
                  <a:srgbClr val="C00000"/>
                </a:solidFill>
              </a:rPr>
              <a:t>u provedbi: </a:t>
            </a:r>
            <a:r>
              <a:rPr lang="hr-HR" b="1" i="1" dirty="0">
                <a:solidFill>
                  <a:srgbClr val="C00000"/>
                </a:solidFill>
              </a:rPr>
              <a:t>poduzetnik nije predvidio </a:t>
            </a:r>
            <a:r>
              <a:rPr lang="hr-HR" b="1" i="1" dirty="0" smtClean="0">
                <a:solidFill>
                  <a:srgbClr val="C00000"/>
                </a:solidFill>
              </a:rPr>
              <a:t>nužnost </a:t>
            </a:r>
            <a:r>
              <a:rPr lang="hr-HR" b="1" i="1" dirty="0">
                <a:solidFill>
                  <a:srgbClr val="C00000"/>
                </a:solidFill>
              </a:rPr>
              <a:t>premošćivanja </a:t>
            </a:r>
            <a:r>
              <a:rPr lang="hr-HR" b="1" i="1" dirty="0" smtClean="0">
                <a:solidFill>
                  <a:srgbClr val="C00000"/>
                </a:solidFill>
              </a:rPr>
              <a:t>financijskih    		         </a:t>
            </a:r>
            <a:r>
              <a:rPr lang="hr-HR" b="1" i="1" dirty="0" err="1" smtClean="0">
                <a:solidFill>
                  <a:srgbClr val="C00000"/>
                </a:solidFill>
              </a:rPr>
              <a:t>gapova</a:t>
            </a:r>
            <a:r>
              <a:rPr lang="hr-HR" b="1" i="1" dirty="0" smtClean="0">
                <a:solidFill>
                  <a:srgbClr val="C00000"/>
                </a:solidFill>
              </a:rPr>
              <a:t> </a:t>
            </a:r>
            <a:r>
              <a:rPr lang="hr-HR" b="1" i="1" dirty="0">
                <a:solidFill>
                  <a:srgbClr val="C00000"/>
                </a:solidFill>
              </a:rPr>
              <a:t>između dvije </a:t>
            </a:r>
            <a:r>
              <a:rPr lang="hr-HR" b="1" i="1" dirty="0" smtClean="0">
                <a:solidFill>
                  <a:srgbClr val="C00000"/>
                </a:solidFill>
              </a:rPr>
              <a:t>nadoknade sredstava </a:t>
            </a:r>
            <a:r>
              <a:rPr lang="hr-HR" b="1" i="1" dirty="0">
                <a:solidFill>
                  <a:srgbClr val="C00000"/>
                </a:solidFill>
              </a:rPr>
              <a:t>vlastitim sredstvima 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21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Isplate bespovratnih sredstava</a:t>
            </a: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842592"/>
            <a:ext cx="8661648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/>
              <a:t>ZNS - </a:t>
            </a:r>
            <a:r>
              <a:rPr lang="hr-HR" sz="2000" dirty="0" smtClean="0"/>
              <a:t>propisani </a:t>
            </a:r>
            <a:r>
              <a:rPr lang="hr-HR" sz="2000" dirty="0"/>
              <a:t>obrazac, dio periodičnog izvještaja o </a:t>
            </a:r>
            <a:r>
              <a:rPr lang="hr-HR" sz="2000" dirty="0" smtClean="0"/>
              <a:t>napretku </a:t>
            </a:r>
            <a:endParaRPr lang="hr-H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/>
              <a:t>r</a:t>
            </a:r>
            <a:r>
              <a:rPr lang="hr-HR" sz="2000" dirty="0" smtClean="0"/>
              <a:t>okovi </a:t>
            </a:r>
            <a:r>
              <a:rPr lang="hr-HR" sz="2000" dirty="0"/>
              <a:t>podnošenja </a:t>
            </a:r>
            <a:r>
              <a:rPr lang="hr-HR" sz="2000" dirty="0" smtClean="0"/>
              <a:t>- </a:t>
            </a:r>
            <a:r>
              <a:rPr lang="hr-HR" sz="1800" dirty="0"/>
              <a:t>svaka 3-6 mjeseca provedbe i 30 dana nakon završetka projekta </a:t>
            </a:r>
            <a:endParaRPr lang="hr-HR" sz="1800" dirty="0" smtClean="0"/>
          </a:p>
          <a:p>
            <a:endParaRPr lang="hr-HR" sz="2400" dirty="0"/>
          </a:p>
          <a:p>
            <a:pPr marL="0" indent="0">
              <a:buNone/>
            </a:pPr>
            <a:r>
              <a:rPr lang="hr-HR" sz="2000" b="1" i="1" dirty="0" smtClean="0"/>
              <a:t>Važno</a:t>
            </a:r>
            <a:r>
              <a:rPr lang="hr-HR" sz="2000" b="1" i="1" dirty="0"/>
              <a:t>: </a:t>
            </a:r>
            <a:r>
              <a:rPr lang="hr-HR" sz="2000" b="1" dirty="0"/>
              <a:t>METODA NADOKNADE SREDSTAVA </a:t>
            </a:r>
          </a:p>
          <a:p>
            <a:pPr marL="0" indent="0">
              <a:buNone/>
            </a:pPr>
            <a:r>
              <a:rPr lang="hr-HR" sz="2000" b="1" i="1" dirty="0"/>
              <a:t>         </a:t>
            </a:r>
            <a:r>
              <a:rPr lang="hr-HR" sz="2000" b="1" i="1" dirty="0" smtClean="0"/>
              <a:t>     - trošak </a:t>
            </a:r>
            <a:r>
              <a:rPr lang="hr-HR" sz="2000" b="1" i="1" dirty="0"/>
              <a:t>mora nastati i biti plaćen </a:t>
            </a:r>
          </a:p>
          <a:p>
            <a:pPr marL="0" indent="0">
              <a:buNone/>
            </a:pPr>
            <a:r>
              <a:rPr lang="hr-HR" sz="2000" b="1" i="1" dirty="0"/>
              <a:t>           </a:t>
            </a:r>
            <a:r>
              <a:rPr lang="hr-HR" sz="2000" b="1" i="1" dirty="0" smtClean="0"/>
              <a:t>   </a:t>
            </a:r>
            <a:r>
              <a:rPr lang="hr-HR" sz="2000" b="1" i="1" dirty="0"/>
              <a:t>- u razdoblju za koje se podnosi izvještaj </a:t>
            </a:r>
            <a:endParaRPr lang="hr-HR" sz="2000" b="1" i="1" dirty="0" smtClean="0"/>
          </a:p>
          <a:p>
            <a:endParaRPr lang="hr-HR" sz="1800" b="1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sz="1800" dirty="0" smtClean="0"/>
              <a:t>poduzetnik </a:t>
            </a:r>
            <a:r>
              <a:rPr lang="hr-HR" sz="1800" dirty="0"/>
              <a:t>„</a:t>
            </a:r>
            <a:r>
              <a:rPr lang="hr-HR" sz="1800" dirty="0" err="1"/>
              <a:t>predfinancira</a:t>
            </a:r>
            <a:r>
              <a:rPr lang="hr-HR" sz="1800" dirty="0"/>
              <a:t>“ troškove projekta </a:t>
            </a:r>
            <a:r>
              <a:rPr lang="hr-HR" sz="1800" dirty="0" smtClean="0"/>
              <a:t>- potencijalno </a:t>
            </a:r>
            <a:r>
              <a:rPr lang="hr-HR" sz="1800" dirty="0"/>
              <a:t>dugi vremenski period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1800" dirty="0" smtClean="0"/>
              <a:t>isplate sredstava - </a:t>
            </a:r>
            <a:r>
              <a:rPr lang="hr-HR" sz="1800" dirty="0"/>
              <a:t>na račun poduzetnika korisnika u propisanim rokovima </a:t>
            </a:r>
            <a:r>
              <a:rPr lang="hr-HR" sz="1800" dirty="0" smtClean="0"/>
              <a:t>(cca </a:t>
            </a:r>
            <a:r>
              <a:rPr lang="hr-HR" sz="1800" dirty="0"/>
              <a:t>60 dana)</a:t>
            </a:r>
          </a:p>
          <a:p>
            <a:endParaRPr lang="hr-HR" sz="24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TekstniOkvir 5"/>
          <p:cNvSpPr txBox="1"/>
          <p:nvPr/>
        </p:nvSpPr>
        <p:spPr>
          <a:xfrm>
            <a:off x="139167" y="5590908"/>
            <a:ext cx="9004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</a:rPr>
              <a:t>  ! Greška </a:t>
            </a:r>
            <a:r>
              <a:rPr lang="hr-HR" sz="2000" b="1" dirty="0">
                <a:solidFill>
                  <a:srgbClr val="C00000"/>
                </a:solidFill>
              </a:rPr>
              <a:t>u provedbi: </a:t>
            </a:r>
            <a:r>
              <a:rPr lang="hr-HR" b="1" i="1" dirty="0">
                <a:solidFill>
                  <a:srgbClr val="C00000"/>
                </a:solidFill>
              </a:rPr>
              <a:t>poduzetnik nema dokaza o provedenim i plaćenim aktivnostima ili </a:t>
            </a:r>
            <a:r>
              <a:rPr lang="hr-HR" b="1" i="1" dirty="0" smtClean="0">
                <a:solidFill>
                  <a:srgbClr val="C00000"/>
                </a:solidFill>
              </a:rPr>
              <a:t>	 	         nastalim </a:t>
            </a:r>
            <a:r>
              <a:rPr lang="hr-HR" b="1" i="1" dirty="0">
                <a:solidFill>
                  <a:srgbClr val="C00000"/>
                </a:solidFill>
              </a:rPr>
              <a:t>troškovima</a:t>
            </a:r>
          </a:p>
          <a:p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43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7501" y="69269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r-H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Vođenje i administracija projekta 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409525"/>
              </p:ext>
            </p:extLst>
          </p:nvPr>
        </p:nvGraphicFramePr>
        <p:xfrm>
          <a:off x="172179" y="816819"/>
          <a:ext cx="8603573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TekstniOkvir 5"/>
          <p:cNvSpPr txBox="1"/>
          <p:nvPr/>
        </p:nvSpPr>
        <p:spPr>
          <a:xfrm>
            <a:off x="162569" y="5679242"/>
            <a:ext cx="90048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</a:rPr>
              <a:t>  ! Greška </a:t>
            </a:r>
            <a:r>
              <a:rPr lang="hr-HR" sz="2000" b="1" dirty="0">
                <a:solidFill>
                  <a:srgbClr val="C00000"/>
                </a:solidFill>
              </a:rPr>
              <a:t>u provedbi: </a:t>
            </a:r>
            <a:r>
              <a:rPr lang="hr-HR" sz="2000" b="1" dirty="0" smtClean="0">
                <a:solidFill>
                  <a:srgbClr val="C00000"/>
                </a:solidFill>
              </a:rPr>
              <a:t>- </a:t>
            </a:r>
            <a:r>
              <a:rPr lang="hr-HR" b="1" i="1" dirty="0" smtClean="0">
                <a:solidFill>
                  <a:srgbClr val="C00000"/>
                </a:solidFill>
              </a:rPr>
              <a:t>nedovoljno </a:t>
            </a:r>
            <a:r>
              <a:rPr lang="hr-HR" b="1" i="1" dirty="0">
                <a:solidFill>
                  <a:srgbClr val="C00000"/>
                </a:solidFill>
              </a:rPr>
              <a:t>iskusan voditelj ili </a:t>
            </a:r>
            <a:r>
              <a:rPr lang="hr-HR" b="1" i="1" dirty="0" smtClean="0">
                <a:solidFill>
                  <a:srgbClr val="C00000"/>
                </a:solidFill>
              </a:rPr>
              <a:t>projektni tim </a:t>
            </a:r>
            <a:endParaRPr lang="hr-HR" b="1" i="1" dirty="0">
              <a:solidFill>
                <a:srgbClr val="C00000"/>
              </a:solidFill>
            </a:endParaRPr>
          </a:p>
          <a:p>
            <a:r>
              <a:rPr lang="hr-HR" b="1" i="1" dirty="0">
                <a:solidFill>
                  <a:srgbClr val="C00000"/>
                </a:solidFill>
              </a:rPr>
              <a:t>                                  </a:t>
            </a:r>
            <a:r>
              <a:rPr lang="hr-HR" b="1" i="1" dirty="0" smtClean="0">
                <a:solidFill>
                  <a:srgbClr val="C00000"/>
                </a:solidFill>
              </a:rPr>
              <a:t>          - poduzetnik </a:t>
            </a:r>
            <a:r>
              <a:rPr lang="hr-HR" b="1" i="1" dirty="0">
                <a:solidFill>
                  <a:srgbClr val="C00000"/>
                </a:solidFill>
              </a:rPr>
              <a:t>sam vodi </a:t>
            </a:r>
            <a:r>
              <a:rPr lang="hr-HR" b="1" i="1" dirty="0" smtClean="0">
                <a:solidFill>
                  <a:srgbClr val="C00000"/>
                </a:solidFill>
              </a:rPr>
              <a:t>projekt </a:t>
            </a:r>
            <a:r>
              <a:rPr lang="hr-HR" b="1" i="1" dirty="0">
                <a:solidFill>
                  <a:srgbClr val="C00000"/>
                </a:solidFill>
              </a:rPr>
              <a:t>bez pomoći </a:t>
            </a:r>
            <a:r>
              <a:rPr lang="hr-HR" b="1" i="1" dirty="0" smtClean="0">
                <a:solidFill>
                  <a:srgbClr val="C00000"/>
                </a:solidFill>
              </a:rPr>
              <a:t>suradnika/stručnjaka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8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1144" y="989856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hr-H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Vidljivost projekta prema </a:t>
            </a:r>
            <a:r>
              <a:rPr lang="hr-H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</a:t>
            </a:r>
            <a:r>
              <a:rPr lang="hr-H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pravilima</a:t>
            </a:r>
            <a:r>
              <a:rPr lang="hr-HR" sz="2900" dirty="0"/>
              <a:t/>
            </a:r>
            <a:br>
              <a:rPr lang="hr-HR" sz="2900" dirty="0"/>
            </a:br>
            <a:endParaRPr lang="hr-HR" sz="2900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796934"/>
              </p:ext>
            </p:extLst>
          </p:nvPr>
        </p:nvGraphicFramePr>
        <p:xfrm>
          <a:off x="1472962" y="2060848"/>
          <a:ext cx="600673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7" name="TekstniOkvir 6"/>
          <p:cNvSpPr txBox="1"/>
          <p:nvPr/>
        </p:nvSpPr>
        <p:spPr>
          <a:xfrm>
            <a:off x="139167" y="5733256"/>
            <a:ext cx="900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</a:rPr>
              <a:t>  ! Greška </a:t>
            </a:r>
            <a:r>
              <a:rPr lang="hr-HR" sz="2400" b="1" dirty="0">
                <a:solidFill>
                  <a:srgbClr val="C00000"/>
                </a:solidFill>
              </a:rPr>
              <a:t>u provedbi: </a:t>
            </a:r>
            <a:r>
              <a:rPr lang="hr-HR" sz="2000" b="1" i="1" dirty="0">
                <a:solidFill>
                  <a:srgbClr val="C00000"/>
                </a:solidFill>
              </a:rPr>
              <a:t>poduzetnik ne shvaća ozbiljno važnost ovog elementa 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1524000" y="4212508"/>
            <a:ext cx="5904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b="1" dirty="0" smtClean="0"/>
              <a:t>VAŽNO: podliježe </a:t>
            </a:r>
            <a:r>
              <a:rPr lang="hr-HR" sz="2400" b="1" dirty="0"/>
              <a:t>iznimno strogoj kontroli </a:t>
            </a: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6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8125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Iskustvo u provedbi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kako </a:t>
            </a: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izbjeći greške?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TekstniOkvir 5"/>
          <p:cNvSpPr txBox="1"/>
          <p:nvPr/>
        </p:nvSpPr>
        <p:spPr>
          <a:xfrm>
            <a:off x="220688" y="5929644"/>
            <a:ext cx="9155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USPJEŠNO </a:t>
            </a:r>
            <a:r>
              <a:rPr lang="hr-H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PROVEDEN </a:t>
            </a:r>
            <a:r>
              <a:rPr lang="hr-H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</a:t>
            </a:r>
            <a:r>
              <a:rPr lang="hr-H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POVUĆI ĆE SVA ODOBRENA SREDSTVA !!</a:t>
            </a:r>
          </a:p>
          <a:p>
            <a:endParaRPr lang="hr-HR" sz="2100" dirty="0"/>
          </a:p>
        </p:txBody>
      </p:sp>
      <p:sp>
        <p:nvSpPr>
          <p:cNvPr id="7" name="Strelica udesno 6"/>
          <p:cNvSpPr/>
          <p:nvPr/>
        </p:nvSpPr>
        <p:spPr>
          <a:xfrm>
            <a:off x="284014" y="6048451"/>
            <a:ext cx="406378" cy="18909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10" name="Dijagram 9"/>
          <p:cNvGraphicFramePr/>
          <p:nvPr>
            <p:extLst>
              <p:ext uri="{D42A27DB-BD31-4B8C-83A1-F6EECF244321}">
                <p14:modId xmlns:p14="http://schemas.microsoft.com/office/powerpoint/2010/main" val="1469429422"/>
              </p:ext>
            </p:extLst>
          </p:nvPr>
        </p:nvGraphicFramePr>
        <p:xfrm>
          <a:off x="1187624" y="2089283"/>
          <a:ext cx="6912768" cy="371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5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988840"/>
            <a:ext cx="1800200" cy="3658723"/>
          </a:xfrm>
          <a:prstGeom prst="rect">
            <a:avLst/>
          </a:prstGeom>
        </p:spPr>
      </p:pic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7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8501122" cy="1714512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KAKO NAPISATI PROJEKTNI PRIJEDLOG I   DOBITI SREDSTVA IZ EU FONDOVA ZA MALE I SREDNJE PODUZETNIKE?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067" y="4003933"/>
            <a:ext cx="7572428" cy="250030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Lana Labaš, Ivana Plahtarić</a:t>
            </a:r>
          </a:p>
          <a:p>
            <a:pPr algn="l"/>
            <a:r>
              <a:rPr lang="hr-HR" sz="24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Poslovna zona Ivanec d.o.o. </a:t>
            </a:r>
          </a:p>
          <a:p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Bjelovar, 28.03.3019. godine</a:t>
            </a:r>
            <a:endParaRPr lang="en-GB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075" y="29969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POZORNOSTI!</a:t>
            </a:r>
            <a:endParaRPr lang="hr-HR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34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2797"/>
            <a:ext cx="8286808" cy="928694"/>
          </a:xfrm>
        </p:spPr>
        <p:txBody>
          <a:bodyPr>
            <a:normAutofit/>
          </a:bodyPr>
          <a:lstStyle/>
          <a:p>
            <a:pPr algn="r"/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/>
              <a:t>Preduvjeti za prijavu na natječaj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/>
              <a:t>Priprema natječajne dokumentacije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/>
              <a:t>Procedura slanja projektne prijave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/>
              <a:t>Bodovanje i ocjena projekta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/>
              <a:t>Najčešće greške u provedbi projekta i kako ih izbjeći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400" b="1" dirty="0" smtClean="0"/>
              <a:t>Q&amp;A</a:t>
            </a:r>
            <a:endParaRPr lang="en-GB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4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25454"/>
            <a:ext cx="8229600" cy="989034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DEFINICIJA MSP-ova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355783"/>
              </p:ext>
            </p:extLst>
          </p:nvPr>
        </p:nvGraphicFramePr>
        <p:xfrm>
          <a:off x="2214546" y="1714488"/>
          <a:ext cx="6543692" cy="384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-214346" y="3071810"/>
            <a:ext cx="24288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600" b="1" i="1" dirty="0" smtClean="0"/>
              <a:t>BROJ ZAPOSLENIH</a:t>
            </a:r>
          </a:p>
          <a:p>
            <a:pPr algn="r"/>
            <a:endParaRPr lang="hr-HR" sz="1600" b="1" i="1" dirty="0" smtClean="0"/>
          </a:p>
          <a:p>
            <a:pPr algn="r"/>
            <a:endParaRPr lang="hr-HR" sz="1600" b="1" i="1" dirty="0" smtClean="0"/>
          </a:p>
          <a:p>
            <a:pPr algn="r"/>
            <a:r>
              <a:rPr lang="hr-HR" sz="1600" b="1" i="1" dirty="0" smtClean="0"/>
              <a:t>GODIŠNJI PROMET</a:t>
            </a:r>
          </a:p>
          <a:p>
            <a:pPr algn="r"/>
            <a:endParaRPr lang="hr-HR" sz="1600" b="1" i="1" dirty="0" smtClean="0"/>
          </a:p>
          <a:p>
            <a:pPr algn="r"/>
            <a:endParaRPr lang="hr-HR" sz="1600" b="1" i="1" dirty="0" smtClean="0"/>
          </a:p>
          <a:p>
            <a:pPr algn="r"/>
            <a:r>
              <a:rPr lang="hr-HR" sz="1600" b="1" i="1" dirty="0" smtClean="0"/>
              <a:t>GODIŠNJA BILANCA</a:t>
            </a:r>
            <a:endParaRPr lang="hr-HR" sz="16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5572140"/>
            <a:ext cx="63579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hr-HR" sz="2600" b="1" dirty="0" smtClean="0">
                <a:solidFill>
                  <a:srgbClr val="C00000"/>
                </a:solidFill>
              </a:rPr>
              <a:t> </a:t>
            </a:r>
            <a:r>
              <a:rPr lang="hr-HR" sz="2600" b="1" i="1" dirty="0" smtClean="0">
                <a:solidFill>
                  <a:srgbClr val="C00000"/>
                </a:solidFill>
              </a:rPr>
              <a:t>Prilike za velika poduzeća?</a:t>
            </a:r>
            <a:endParaRPr lang="hr-HR" sz="2600" b="1" i="1" dirty="0">
              <a:solidFill>
                <a:srgbClr val="C00000"/>
              </a:solidFill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6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928694"/>
          </a:xfrm>
        </p:spPr>
        <p:txBody>
          <a:bodyPr>
            <a:normAutofit/>
          </a:bodyPr>
          <a:lstStyle/>
          <a:p>
            <a:pPr algn="r"/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IDEJE DO PROJEKTA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189423"/>
              </p:ext>
            </p:extLst>
          </p:nvPr>
        </p:nvGraphicFramePr>
        <p:xfrm>
          <a:off x="0" y="20002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643702" y="5143512"/>
            <a:ext cx="271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hr-H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PROVEDBA PROJEKTA </a:t>
            </a:r>
            <a:endParaRPr lang="hr-H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Bent-Up Arrow 8"/>
          <p:cNvSpPr/>
          <p:nvPr/>
        </p:nvSpPr>
        <p:spPr>
          <a:xfrm rot="10800000" flipH="1">
            <a:off x="7858148" y="3143248"/>
            <a:ext cx="285752" cy="1857388"/>
          </a:xfrm>
          <a:prstGeom prst="bentUpArrow">
            <a:avLst>
              <a:gd name="adj1" fmla="val 13966"/>
              <a:gd name="adj2" fmla="val 25000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1033184"/>
            <a:ext cx="8661648" cy="1143000"/>
          </a:xfrm>
        </p:spPr>
        <p:txBody>
          <a:bodyPr>
            <a:noAutofit/>
          </a:bodyPr>
          <a:lstStyle/>
          <a:p>
            <a:pPr algn="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PREDUVJETI ZA PRIJAVU NA NATJEČAJ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637966"/>
              </p:ext>
            </p:extLst>
          </p:nvPr>
        </p:nvGraphicFramePr>
        <p:xfrm>
          <a:off x="-1548680" y="1985905"/>
          <a:ext cx="1015312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527" y="1122886"/>
            <a:ext cx="8229600" cy="10724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PRIPREMA NATJEČAJNE DOKUMENTACIJE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190" y="2195334"/>
            <a:ext cx="8586970" cy="391160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Ključna uloga konzultanta</a:t>
            </a:r>
          </a:p>
          <a:p>
            <a:pPr>
              <a:buFont typeface="Wingdings" pitchFamily="2" charset="2"/>
              <a:buChar char="Ø"/>
            </a:pPr>
            <a:endParaRPr lang="hr-HR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graphicFrame>
        <p:nvGraphicFramePr>
          <p:cNvPr id="6" name="Dijagram 12"/>
          <p:cNvGraphicFramePr/>
          <p:nvPr>
            <p:extLst>
              <p:ext uri="{D42A27DB-BD31-4B8C-83A1-F6EECF244321}">
                <p14:modId xmlns:p14="http://schemas.microsoft.com/office/powerpoint/2010/main" val="1638663524"/>
              </p:ext>
            </p:extLst>
          </p:nvPr>
        </p:nvGraphicFramePr>
        <p:xfrm>
          <a:off x="254190" y="2996952"/>
          <a:ext cx="8206242" cy="2956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08" y="1128327"/>
            <a:ext cx="8630784" cy="774720"/>
          </a:xfrm>
        </p:spPr>
        <p:txBody>
          <a:bodyPr>
            <a:normAutofit/>
          </a:bodyPr>
          <a:lstStyle/>
          <a:p>
            <a:pPr algn="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Dokumentacija za prijavu na natječaj</a:t>
            </a:r>
            <a:endParaRPr lang="hr-HR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18944913"/>
              </p:ext>
            </p:extLst>
          </p:nvPr>
        </p:nvGraphicFramePr>
        <p:xfrm>
          <a:off x="971600" y="2276293"/>
          <a:ext cx="7200800" cy="370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836" y="1097421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 SLANJE PROJEKTNE PRIJAVE</a:t>
            </a:r>
            <a:endParaRPr lang="hr-H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19" y="2809866"/>
            <a:ext cx="8829762" cy="3911609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Integrirani sustav za online podnošenje prijava </a:t>
            </a:r>
            <a:r>
              <a:rPr lang="hr-HR" sz="1800" dirty="0" smtClean="0"/>
              <a:t>(</a:t>
            </a:r>
            <a:r>
              <a:rPr lang="hr-HR" sz="1800" dirty="0" smtClean="0">
                <a:hlinkClick r:id="rId2"/>
              </a:rPr>
              <a:t>www.efondovi.mrrfeu.hr</a:t>
            </a:r>
            <a:r>
              <a:rPr lang="hr-HR" sz="1800" dirty="0"/>
              <a:t>)</a:t>
            </a:r>
            <a:endParaRPr lang="hr-HR" sz="1800" dirty="0" smtClean="0"/>
          </a:p>
          <a:p>
            <a:pPr>
              <a:buFont typeface="Wingdings" pitchFamily="2" charset="2"/>
              <a:buChar char="Ø"/>
            </a:pPr>
            <a:endParaRPr lang="hr-H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1800" b="1" dirty="0" smtClean="0"/>
              <a:t>Ovlaštena/povezana osoba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1800" b="1" dirty="0" smtClean="0"/>
              <a:t>Vjerodajnica za elektroničku identifikaciju</a:t>
            </a:r>
            <a:r>
              <a:rPr lang="hr-HR" sz="1800" b="1" dirty="0"/>
              <a:t> </a:t>
            </a:r>
            <a:r>
              <a:rPr lang="hr-HR" sz="1800" b="1" dirty="0" smtClean="0"/>
              <a:t>(NIAS sustav)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1800" b="1" dirty="0" smtClean="0"/>
              <a:t>Komunikacija s PT1 i PT2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1800" b="1" dirty="0" smtClean="0"/>
              <a:t>Provedba projekta (dokumentacija, zahtjevi)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28/03/2019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Bjelovar</a:t>
            </a:r>
            <a:endParaRPr lang="en-GB"/>
          </a:p>
        </p:txBody>
      </p:sp>
      <p:pic>
        <p:nvPicPr>
          <p:cNvPr id="6146" name="Picture 2" descr="Slikovni rezultat za SUSTAV EFONDOVI"/>
          <p:cNvPicPr>
            <a:picLocks noChangeAspect="1" noChangeArrowheads="1"/>
          </p:cNvPicPr>
          <p:nvPr/>
        </p:nvPicPr>
        <p:blipFill>
          <a:blip r:embed="rId3"/>
          <a:srcRect l="6858" t="47582" r="2613" b="3760"/>
          <a:stretch>
            <a:fillRect/>
          </a:stretch>
        </p:blipFill>
        <p:spPr bwMode="auto">
          <a:xfrm>
            <a:off x="454735" y="3140968"/>
            <a:ext cx="3998818" cy="819115"/>
          </a:xfrm>
          <a:prstGeom prst="rect">
            <a:avLst/>
          </a:prstGeom>
          <a:noFill/>
        </p:spPr>
      </p:pic>
      <p:sp>
        <p:nvSpPr>
          <p:cNvPr id="6" name="TekstniOkvir 5"/>
          <p:cNvSpPr txBox="1"/>
          <p:nvPr/>
        </p:nvSpPr>
        <p:spPr>
          <a:xfrm>
            <a:off x="454735" y="221455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400" b="1" i="1" dirty="0"/>
              <a:t>p</a:t>
            </a:r>
            <a:r>
              <a:rPr lang="hr-HR" sz="2400" b="1" i="1" dirty="0" smtClean="0"/>
              <a:t>oštom ili preko sustava eFondovi</a:t>
            </a:r>
            <a:endParaRPr lang="hr-HR" sz="2400" b="1" i="1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1178</Words>
  <Application>Microsoft Office PowerPoint</Application>
  <PresentationFormat>Prikaz na zaslonu (4:3)</PresentationFormat>
  <Paragraphs>242</Paragraphs>
  <Slides>20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5" baseType="lpstr">
      <vt:lpstr>Arial</vt:lpstr>
      <vt:lpstr>Arial Rounded MT Bold</vt:lpstr>
      <vt:lpstr>Calibri</vt:lpstr>
      <vt:lpstr>Wingdings</vt:lpstr>
      <vt:lpstr>Office Theme</vt:lpstr>
      <vt:lpstr>POSLOVNA ZONA IVANEC d.o.o.</vt:lpstr>
      <vt:lpstr>KAKO NAPISATI PROJEKTNI PRIJEDLOG I   DOBITI SREDSTVA IZ EU FONDOVA ZA MALE I SREDNJE PODUZETNIKE?</vt:lpstr>
      <vt:lpstr>UVOD</vt:lpstr>
      <vt:lpstr>DEFINICIJA MSP-ova</vt:lpstr>
      <vt:lpstr>OD IDEJE DO PROJEKTA </vt:lpstr>
      <vt:lpstr>PREDUVJETI ZA PRIJAVU NA NATJEČAJ</vt:lpstr>
      <vt:lpstr>PRIPREMA NATJEČAJNE DOKUMENTACIJE</vt:lpstr>
      <vt:lpstr>Dokumentacija za prijavu na natječaj</vt:lpstr>
      <vt:lpstr>PROCEDURA SLANJE PROJEKTNE PRIJAVE</vt:lpstr>
      <vt:lpstr>BODOVANJE I OCJENA PROJEKTA</vt:lpstr>
      <vt:lpstr>GREŠKE KORISNIKA I KAKO IH IZBJEĆI </vt:lpstr>
      <vt:lpstr>TERMINSKI PLAN AKTIVNOSTI</vt:lpstr>
      <vt:lpstr>IZVJEŠTAVANJE O NAPRETKU –  administriranje projekta </vt:lpstr>
      <vt:lpstr>ODRŽIVOST FINANCIJSKE KONSTRUKCIJE  PROJEKTA </vt:lpstr>
      <vt:lpstr>Isplate bespovratnih sredstava</vt:lpstr>
      <vt:lpstr>Vođenje i administracija projekta </vt:lpstr>
      <vt:lpstr>Vidljivost projekta prema EU pravilima </vt:lpstr>
      <vt:lpstr>Iskustvo u provedbi - kako izbjeći greške?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KORISNIK4</cp:lastModifiedBy>
  <cp:revision>140</cp:revision>
  <dcterms:created xsi:type="dcterms:W3CDTF">2018-05-29T10:27:22Z</dcterms:created>
  <dcterms:modified xsi:type="dcterms:W3CDTF">2019-03-27T07:59:45Z</dcterms:modified>
</cp:coreProperties>
</file>